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3738C"/>
    <a:srgbClr val="93F9B9"/>
    <a:srgbClr val="002147"/>
    <a:srgbClr val="335183"/>
    <a:srgbClr val="83D7EC"/>
    <a:srgbClr val="5893A2"/>
    <a:srgbClr val="8BC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32"/>
      </p:cViewPr>
      <p:guideLst>
        <p:guide orient="horz" pos="232"/>
        <p:guide pos="234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Smith" userId="3011b0ff-5008-4494-bb6c-3689d4c8682e" providerId="ADAL" clId="{BA26468F-06BD-4F6F-AEE5-EF6FEE17356A}"/>
    <pc:docChg chg="modSld">
      <pc:chgData name="Ashley Smith" userId="3011b0ff-5008-4494-bb6c-3689d4c8682e" providerId="ADAL" clId="{BA26468F-06BD-4F6F-AEE5-EF6FEE17356A}" dt="2024-06-21T14:32:31.683" v="0"/>
      <pc:docMkLst>
        <pc:docMk/>
      </pc:docMkLst>
      <pc:sldChg chg="addSp">
        <pc:chgData name="Ashley Smith" userId="3011b0ff-5008-4494-bb6c-3689d4c8682e" providerId="ADAL" clId="{BA26468F-06BD-4F6F-AEE5-EF6FEE17356A}" dt="2024-06-21T14:32:31.683" v="0"/>
        <pc:sldMkLst>
          <pc:docMk/>
          <pc:sldMk cId="2188937933" sldId="256"/>
        </pc:sldMkLst>
        <pc:spChg chg="add">
          <ac:chgData name="Ashley Smith" userId="3011b0ff-5008-4494-bb6c-3689d4c8682e" providerId="ADAL" clId="{BA26468F-06BD-4F6F-AEE5-EF6FEE17356A}" dt="2024-06-21T14:32:31.683" v="0"/>
          <ac:spMkLst>
            <pc:docMk/>
            <pc:sldMk cId="2188937933" sldId="256"/>
            <ac:spMk id="6" creationId="{338351B1-032C-49FD-966F-51185AF3B94B}"/>
          </ac:spMkLst>
        </pc:spChg>
      </pc:sldChg>
    </pc:docChg>
  </pc:docChgLst>
  <pc:docChgLst>
    <pc:chgData name="Ashley Smith" userId="3011b0ff-5008-4494-bb6c-3689d4c8682e" providerId="ADAL" clId="{518AE2A7-F086-4E65-AABE-A76E93192FCD}"/>
    <pc:docChg chg="modMainMaster">
      <pc:chgData name="Ashley Smith" userId="3011b0ff-5008-4494-bb6c-3689d4c8682e" providerId="ADAL" clId="{518AE2A7-F086-4E65-AABE-A76E93192FCD}" dt="2024-06-24T10:16:06.645" v="28" actId="1076"/>
      <pc:docMkLst>
        <pc:docMk/>
      </pc:docMkLst>
      <pc:sldMasterChg chg="modSldLayout">
        <pc:chgData name="Ashley Smith" userId="3011b0ff-5008-4494-bb6c-3689d4c8682e" providerId="ADAL" clId="{518AE2A7-F086-4E65-AABE-A76E93192FCD}" dt="2024-06-24T10:16:06.645" v="28" actId="1076"/>
        <pc:sldMasterMkLst>
          <pc:docMk/>
          <pc:sldMasterMk cId="2543988766" sldId="2147483732"/>
        </pc:sldMasterMkLst>
        <pc:sldLayoutChg chg="addSp delSp modSp">
          <pc:chgData name="Ashley Smith" userId="3011b0ff-5008-4494-bb6c-3689d4c8682e" providerId="ADAL" clId="{518AE2A7-F086-4E65-AABE-A76E93192FCD}" dt="2024-06-24T10:16:06.645" v="28" actId="1076"/>
          <pc:sldLayoutMkLst>
            <pc:docMk/>
            <pc:sldMasterMk cId="2543988766" sldId="2147483732"/>
            <pc:sldLayoutMk cId="1845127513" sldId="2147483765"/>
          </pc:sldLayoutMkLst>
          <pc:spChg chg="mod">
            <ac:chgData name="Ashley Smith" userId="3011b0ff-5008-4494-bb6c-3689d4c8682e" providerId="ADAL" clId="{518AE2A7-F086-4E65-AABE-A76E93192FCD}" dt="2024-06-24T10:16:06.645" v="28" actId="1076"/>
            <ac:spMkLst>
              <pc:docMk/>
              <pc:sldMasterMk cId="2543988766" sldId="2147483732"/>
              <pc:sldLayoutMk cId="1845127513" sldId="2147483765"/>
              <ac:spMk id="12" creationId="{4FC36437-4EA6-49C0-8045-2D22CF53916B}"/>
            </ac:spMkLst>
          </pc:spChg>
          <pc:spChg chg="mod">
            <ac:chgData name="Ashley Smith" userId="3011b0ff-5008-4494-bb6c-3689d4c8682e" providerId="ADAL" clId="{518AE2A7-F086-4E65-AABE-A76E93192FCD}" dt="2024-06-24T10:15:58.717" v="26" actId="14100"/>
            <ac:spMkLst>
              <pc:docMk/>
              <pc:sldMasterMk cId="2543988766" sldId="2147483732"/>
              <pc:sldLayoutMk cId="1845127513" sldId="2147483765"/>
              <ac:spMk id="15" creationId="{DC3E6808-8F84-48BF-AE93-9C5DC83DD35C}"/>
            </ac:spMkLst>
          </pc:spChg>
          <pc:grpChg chg="del mod">
            <ac:chgData name="Ashley Smith" userId="3011b0ff-5008-4494-bb6c-3689d4c8682e" providerId="ADAL" clId="{518AE2A7-F086-4E65-AABE-A76E93192FCD}" dt="2024-06-24T10:14:14.796" v="10" actId="165"/>
            <ac:grpSpMkLst>
              <pc:docMk/>
              <pc:sldMasterMk cId="2543988766" sldId="2147483732"/>
              <pc:sldLayoutMk cId="1845127513" sldId="2147483765"/>
              <ac:grpSpMk id="2" creationId="{DD5CA046-FCB1-48B7-AAF6-0AF86CF12074}"/>
            </ac:grpSpMkLst>
          </pc:grpChg>
          <pc:grpChg chg="add mod">
            <ac:chgData name="Ashley Smith" userId="3011b0ff-5008-4494-bb6c-3689d4c8682e" providerId="ADAL" clId="{518AE2A7-F086-4E65-AABE-A76E93192FCD}" dt="2024-06-24T10:16:01.908" v="27" actId="1076"/>
            <ac:grpSpMkLst>
              <pc:docMk/>
              <pc:sldMasterMk cId="2543988766" sldId="2147483732"/>
              <pc:sldLayoutMk cId="1845127513" sldId="2147483765"/>
              <ac:grpSpMk id="5" creationId="{57A9F694-3349-4CBE-A213-BAE0A9484D69}"/>
            </ac:grpSpMkLst>
          </pc:grpChg>
          <pc:picChg chg="add mod">
            <ac:chgData name="Ashley Smith" userId="3011b0ff-5008-4494-bb6c-3689d4c8682e" providerId="ADAL" clId="{518AE2A7-F086-4E65-AABE-A76E93192FCD}" dt="2024-06-24T10:15:16.734" v="18" actId="164"/>
            <ac:picMkLst>
              <pc:docMk/>
              <pc:sldMasterMk cId="2543988766" sldId="2147483732"/>
              <pc:sldLayoutMk cId="1845127513" sldId="2147483765"/>
              <ac:picMk id="4" creationId="{77BC736F-899C-416A-BAA0-91BC9BEE5D63}"/>
            </ac:picMkLst>
          </pc:picChg>
          <pc:picChg chg="mod topLvl">
            <ac:chgData name="Ashley Smith" userId="3011b0ff-5008-4494-bb6c-3689d4c8682e" providerId="ADAL" clId="{518AE2A7-F086-4E65-AABE-A76E93192FCD}" dt="2024-06-24T10:15:16.734" v="18" actId="164"/>
            <ac:picMkLst>
              <pc:docMk/>
              <pc:sldMasterMk cId="2543988766" sldId="2147483732"/>
              <pc:sldLayoutMk cId="1845127513" sldId="2147483765"/>
              <ac:picMk id="7" creationId="{94BBEBF1-5C98-4F7D-8D97-327B8FBE7827}"/>
            </ac:picMkLst>
          </pc:picChg>
          <pc:picChg chg="mod topLvl">
            <ac:chgData name="Ashley Smith" userId="3011b0ff-5008-4494-bb6c-3689d4c8682e" providerId="ADAL" clId="{518AE2A7-F086-4E65-AABE-A76E93192FCD}" dt="2024-06-24T10:15:16.734" v="18" actId="164"/>
            <ac:picMkLst>
              <pc:docMk/>
              <pc:sldMasterMk cId="2543988766" sldId="2147483732"/>
              <pc:sldLayoutMk cId="1845127513" sldId="2147483765"/>
              <ac:picMk id="17" creationId="{724EA088-CE59-4018-AC98-756DFBE0A144}"/>
            </ac:picMkLst>
          </pc:picChg>
          <pc:picChg chg="mod">
            <ac:chgData name="Ashley Smith" userId="3011b0ff-5008-4494-bb6c-3689d4c8682e" providerId="ADAL" clId="{518AE2A7-F086-4E65-AABE-A76E93192FCD}" dt="2024-06-24T10:16:06.645" v="28" actId="1076"/>
            <ac:picMkLst>
              <pc:docMk/>
              <pc:sldMasterMk cId="2543988766" sldId="2147483732"/>
              <pc:sldLayoutMk cId="1845127513" sldId="2147483765"/>
              <ac:picMk id="19" creationId="{EDBBA184-DB2B-4735-AF54-2F94C62B0887}"/>
            </ac:picMkLst>
          </pc:picChg>
          <pc:picChg chg="mod">
            <ac:chgData name="Ashley Smith" userId="3011b0ff-5008-4494-bb6c-3689d4c8682e" providerId="ADAL" clId="{518AE2A7-F086-4E65-AABE-A76E93192FCD}" dt="2024-06-24T10:16:06.645" v="28" actId="1076"/>
            <ac:picMkLst>
              <pc:docMk/>
              <pc:sldMasterMk cId="2543988766" sldId="2147483732"/>
              <pc:sldLayoutMk cId="1845127513" sldId="2147483765"/>
              <ac:picMk id="21" creationId="{49845E56-FD55-4375-89D5-A7192706CEE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938A80-19B0-4CC4-BF03-DEF0802BB1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4F112-C1D6-4F0A-9BEA-19006CAA6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5F09E-C7A9-4F37-A5A4-EA1EC25F68CA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B6CC8-0A00-4543-9052-F2BE458F5D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7AB1F-D2CF-42AF-A964-B85C7F6CF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201D-A135-4508-9062-ECEE28F79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2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0BDD1-2947-264B-B8B5-745DBE7DDECC}" type="datetimeFigureOut">
              <a:rPr lang="en-LV" smtClean="0"/>
              <a:t>06/24/2024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3CFE-E811-DD42-A43C-E7048CC8D598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2786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373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935847-16E6-42AF-827F-1FF8FEDA0615}"/>
              </a:ext>
            </a:extLst>
          </p:cNvPr>
          <p:cNvSpPr txBox="1"/>
          <p:nvPr userDrawn="1"/>
        </p:nvSpPr>
        <p:spPr>
          <a:xfrm>
            <a:off x="332318" y="2077886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PT Sans" panose="020B0503020203020204" pitchFamily="34" charset="0"/>
              </a:rPr>
              <a:t>Scientific Research Facilities </a:t>
            </a:r>
            <a:br>
              <a:rPr lang="en-GB" sz="28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PT Sans" panose="020B0503020203020204" pitchFamily="34" charset="0"/>
              </a:rPr>
              <a:t>Conference </a:t>
            </a:r>
            <a:r>
              <a:rPr lang="en-GB" sz="2800" b="1" dirty="0">
                <a:solidFill>
                  <a:srgbClr val="93F9B9"/>
                </a:solidFill>
                <a:latin typeface="PT Sans" panose="020B0503020203020204" pitchFamily="34" charset="0"/>
              </a:rPr>
              <a:t>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3CE2D5-0E98-42B5-9C2E-FEFE0BC66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53" y="3134412"/>
            <a:ext cx="6031346" cy="1563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(Facility name)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E85AA76-66F9-49A2-AA26-027D34191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1564" y="4867386"/>
            <a:ext cx="5190836" cy="35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(insert name)</a:t>
            </a:r>
          </a:p>
          <a:p>
            <a:pPr lvl="0"/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D3BED44-B2DA-42AA-96F6-D44FCE6B70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9636" y="5361531"/>
            <a:ext cx="4562763" cy="35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(insert department)</a:t>
            </a:r>
          </a:p>
          <a:p>
            <a:pPr lvl="0"/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2951B13-0CE0-4C88-9320-ADAFD134F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2472" y="5855676"/>
            <a:ext cx="4959927" cy="35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(insert division)</a:t>
            </a:r>
          </a:p>
          <a:p>
            <a:pPr lvl="0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001CC-E9BE-4756-8D2A-5079F1767C51}"/>
              </a:ext>
            </a:extLst>
          </p:cNvPr>
          <p:cNvSpPr txBox="1"/>
          <p:nvPr userDrawn="1"/>
        </p:nvSpPr>
        <p:spPr>
          <a:xfrm>
            <a:off x="471054" y="4835848"/>
            <a:ext cx="84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PT Sans" panose="020B0503020203020204" pitchFamily="34" charset="0"/>
              </a:rPr>
              <a:t>Name: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655D4E-40F5-46E8-A7F5-2F9BFB8E9B28}"/>
              </a:ext>
            </a:extLst>
          </p:cNvPr>
          <p:cNvSpPr txBox="1"/>
          <p:nvPr userDrawn="1"/>
        </p:nvSpPr>
        <p:spPr>
          <a:xfrm>
            <a:off x="471054" y="5333823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PT Sans" panose="020B0503020203020204" pitchFamily="34" charset="0"/>
              </a:rPr>
              <a:t>Department: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81CD2-7FA3-4C78-ADF7-AC729663E4B5}"/>
              </a:ext>
            </a:extLst>
          </p:cNvPr>
          <p:cNvSpPr txBox="1"/>
          <p:nvPr userDrawn="1"/>
        </p:nvSpPr>
        <p:spPr>
          <a:xfrm>
            <a:off x="471054" y="5821109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PT Sans" panose="020B0503020203020204" pitchFamily="34" charset="0"/>
              </a:rPr>
              <a:t>Division: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B70E26-B720-4934-A413-21B2426CC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8874"/>
            <a:ext cx="4193628" cy="21771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212BF9-7431-4E02-9D8E-4780203935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3817" y="6092764"/>
            <a:ext cx="3126510" cy="487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9185AE-A963-4C96-9F23-050976D03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7986" y="5582600"/>
            <a:ext cx="947651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equipment and facili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84780E-F875-477F-B676-53727D6BAA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816" y="403226"/>
            <a:ext cx="9401417" cy="6889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03738C"/>
                </a:solidFill>
              </a:defRPr>
            </a:lvl1pPr>
          </a:lstStyle>
          <a:p>
            <a:pPr lvl="0"/>
            <a:r>
              <a:rPr lang="en-US" dirty="0"/>
              <a:t>Facility Name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74D3FA-F6E7-4CFC-92A9-F4D3E0302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5" y="2154264"/>
            <a:ext cx="9413848" cy="3751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(Replace with body text and graphics)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768ABF6-2A11-4AA0-BC67-3678CC5C9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816" y="1131321"/>
            <a:ext cx="9401417" cy="6889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3200" b="1" i="0" u="none" strike="noStrike" smtClean="0">
                <a:effectLst/>
              </a:defRPr>
            </a:lvl1pPr>
          </a:lstStyle>
          <a:p>
            <a:pPr lvl="0"/>
            <a:r>
              <a:rPr lang="en-GB" sz="3200" b="1" i="0" u="none" strike="noStrike" dirty="0">
                <a:solidFill>
                  <a:srgbClr val="7F7F7F"/>
                </a:solidFill>
                <a:effectLst/>
                <a:latin typeface="PT Sans" panose="020B0503020203020204" pitchFamily="34" charset="0"/>
              </a:rPr>
              <a:t>Equipment and technical staff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7D307-C526-48B6-AC96-5618CEAAC014}"/>
              </a:ext>
            </a:extLst>
          </p:cNvPr>
          <p:cNvSpPr/>
          <p:nvPr userDrawn="1"/>
        </p:nvSpPr>
        <p:spPr>
          <a:xfrm>
            <a:off x="0" y="6175970"/>
            <a:ext cx="12192000" cy="682030"/>
          </a:xfrm>
          <a:prstGeom prst="rect">
            <a:avLst/>
          </a:prstGeom>
          <a:solidFill>
            <a:srgbClr val="0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7F08B-4E12-4A23-8A81-721F2C433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387" y="6220610"/>
            <a:ext cx="1141730" cy="592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755190-4537-4E86-B074-93ABCCEE0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249" y="6284075"/>
            <a:ext cx="2986007" cy="465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369092-411F-4CE0-913F-A47BF53D59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669" y="6296485"/>
            <a:ext cx="1272944" cy="40155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E7AEB-6176-4599-B113-52FFAF8F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39338" y="403225"/>
            <a:ext cx="1851025" cy="1417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GB" sz="1800" b="0" i="0" smtClean="0">
                <a:effectLst/>
                <a:latin typeface="PT Sans" panose="020B0503020203020204" pitchFamily="34" charset="0"/>
              </a:defRPr>
            </a:lvl1pPr>
          </a:lstStyle>
          <a:p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Departmental</a:t>
            </a:r>
            <a:b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/institutional logos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60BCE1A-F16C-4BB9-BB4F-8EB2F5C35F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939338" y="2154264"/>
            <a:ext cx="1851025" cy="18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GB" sz="1800" b="0" i="0" smtClean="0">
                <a:effectLst/>
                <a:latin typeface="PT Sans" panose="020B0503020203020204" pitchFamily="34" charset="0"/>
              </a:defRPr>
            </a:lvl1pPr>
          </a:lstStyle>
          <a:p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Departmental</a:t>
            </a:r>
            <a:b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/institutional logos</a:t>
            </a:r>
            <a:endParaRPr lang="en-GB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C765F7-4A84-44B1-9328-9CE75D13E55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9337" y="4193628"/>
            <a:ext cx="1851025" cy="1711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GB" sz="1800" b="0" i="0" smtClean="0">
                <a:effectLst/>
                <a:latin typeface="PT Sans" panose="020B0503020203020204" pitchFamily="34" charset="0"/>
              </a:defRPr>
            </a:lvl1pPr>
          </a:lstStyle>
          <a:p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Departmental</a:t>
            </a:r>
            <a:b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/institutional logos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85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experti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25E67-4749-4F9B-A49B-F4AA17E40CCE}"/>
              </a:ext>
            </a:extLst>
          </p:cNvPr>
          <p:cNvSpPr/>
          <p:nvPr userDrawn="1"/>
        </p:nvSpPr>
        <p:spPr>
          <a:xfrm>
            <a:off x="0" y="6175970"/>
            <a:ext cx="12192000" cy="682030"/>
          </a:xfrm>
          <a:prstGeom prst="rect">
            <a:avLst/>
          </a:prstGeom>
          <a:solidFill>
            <a:srgbClr val="0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5AD214-8FE6-42AF-87DD-60241EC6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387" y="6220610"/>
            <a:ext cx="1141730" cy="592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ED443-DA9F-4457-A612-6C0F8837D5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249" y="6284075"/>
            <a:ext cx="2986007" cy="46581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84780E-F875-477F-B676-53727D6BAA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816" y="403226"/>
            <a:ext cx="8512242" cy="6889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03738C"/>
                </a:solidFill>
              </a:defRPr>
            </a:lvl1pPr>
          </a:lstStyle>
          <a:p>
            <a:pPr lvl="0"/>
            <a:r>
              <a:rPr lang="en-US" dirty="0"/>
              <a:t>Facility Name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74D3FA-F6E7-4CFC-92A9-F4D3E0302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5" y="2154264"/>
            <a:ext cx="11417300" cy="3751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(Replace with body text)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768ABF6-2A11-4AA0-BC67-3678CC5C9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816" y="1131321"/>
            <a:ext cx="11392438" cy="6889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3200" b="1" i="0" u="none" strike="noStrike" smtClean="0">
                <a:effectLst/>
              </a:defRPr>
            </a:lvl1pPr>
          </a:lstStyle>
          <a:p>
            <a:pPr lvl="0"/>
            <a:r>
              <a:rPr lang="en-GB" sz="3200" b="1" i="0" u="none" strike="noStrike" dirty="0">
                <a:solidFill>
                  <a:srgbClr val="7F7F7F"/>
                </a:solidFill>
                <a:effectLst/>
                <a:latin typeface="PT Sans" panose="020B0503020203020204" pitchFamily="34" charset="0"/>
              </a:rPr>
              <a:t>Application/expertise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FF51C-4665-4644-B366-E4D5891AEE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669" y="6296485"/>
            <a:ext cx="1272944" cy="4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7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84780E-F875-477F-B676-53727D6BAA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816" y="1211601"/>
            <a:ext cx="9027871" cy="54949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1">
                <a:solidFill>
                  <a:srgbClr val="03738C"/>
                </a:solidFill>
              </a:defRPr>
            </a:lvl1pPr>
          </a:lstStyle>
          <a:p>
            <a:pPr lvl="0"/>
            <a:r>
              <a:rPr lang="en-US" dirty="0"/>
              <a:t>(replace with website)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74D3FA-F6E7-4CFC-92A9-F4D3E0302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490" y="3777141"/>
            <a:ext cx="9073196" cy="229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(Replace with acknowledgements)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E480A1F-12A5-492F-B3A5-A5C3506A9A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816" y="1887171"/>
            <a:ext cx="9027871" cy="12605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(optional funding information)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DE000-59A8-42B9-BB41-B6E205A745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22064" y="3777140"/>
            <a:ext cx="2035724" cy="22981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GB" sz="1600" b="0" i="0" u="none" strike="noStrike" smtClean="0">
                <a:effectLst/>
                <a:latin typeface="PT Sans" panose="020B0503020203020204" pitchFamily="34" charset="0"/>
              </a:defRPr>
            </a:lvl1pPr>
          </a:lstStyle>
          <a:p>
            <a:r>
              <a:rPr lang="en-GB" dirty="0"/>
              <a:t>(space for optional QR code to facility website or contact email​)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D9AFF-B935-485A-B0B2-B4310E8CADB2}"/>
              </a:ext>
            </a:extLst>
          </p:cNvPr>
          <p:cNvSpPr txBox="1"/>
          <p:nvPr userDrawn="1"/>
        </p:nvSpPr>
        <p:spPr>
          <a:xfrm>
            <a:off x="340491" y="3192365"/>
            <a:ext cx="90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rgbClr val="03738C"/>
                </a:solidFill>
                <a:latin typeface="PT Sans" panose="020B0503020203020204" pitchFamily="34" charset="0"/>
              </a:rPr>
              <a:t>Acknowledgements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DF2FD-9257-435F-B26E-DEEA42EE5CFB}"/>
              </a:ext>
            </a:extLst>
          </p:cNvPr>
          <p:cNvSpPr/>
          <p:nvPr userDrawn="1"/>
        </p:nvSpPr>
        <p:spPr>
          <a:xfrm>
            <a:off x="0" y="6175970"/>
            <a:ext cx="12192000" cy="682030"/>
          </a:xfrm>
          <a:prstGeom prst="rect">
            <a:avLst/>
          </a:prstGeom>
          <a:solidFill>
            <a:srgbClr val="0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35CA48-1F60-41A2-B957-5117B90A8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387" y="6220610"/>
            <a:ext cx="1141730" cy="592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4185AA-4489-4D68-A714-8B1D246F8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249" y="6284075"/>
            <a:ext cx="2986007" cy="465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4ECBFA-F774-4112-B81A-7F0B1B065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669" y="6296485"/>
            <a:ext cx="1272944" cy="401551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7B66D57-A8AD-47AE-9E6F-889B5C395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816" y="403226"/>
            <a:ext cx="9027870" cy="6889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03738C"/>
                </a:solidFill>
              </a:defRPr>
            </a:lvl1pPr>
          </a:lstStyle>
          <a:p>
            <a:pPr lvl="0"/>
            <a:r>
              <a:rPr lang="en-US" dirty="0"/>
              <a:t>Facility Name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DAE46D9-59A5-40A1-A4C1-FD7D3A76B9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75820" y="2093400"/>
            <a:ext cx="2035725" cy="10543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1">
                <a:solidFill>
                  <a:srgbClr val="03738C"/>
                </a:solidFill>
              </a:defRPr>
            </a:lvl1pPr>
          </a:lstStyle>
          <a:p>
            <a:pPr lvl="0"/>
            <a:r>
              <a:rPr lang="en-US" dirty="0"/>
              <a:t>(Poster number)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BDA16-F337-4BA9-89C1-2C7CCD8C1A60}"/>
              </a:ext>
            </a:extLst>
          </p:cNvPr>
          <p:cNvSpPr txBox="1"/>
          <p:nvPr userDrawn="1"/>
        </p:nvSpPr>
        <p:spPr>
          <a:xfrm>
            <a:off x="9629578" y="403226"/>
            <a:ext cx="2128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  <a:latin typeface="PT Sans" panose="020B0503020203020204" pitchFamily="34" charset="0"/>
              </a:rPr>
              <a:t>Find us during the break at poster number:</a:t>
            </a:r>
          </a:p>
        </p:txBody>
      </p:sp>
    </p:spTree>
    <p:extLst>
      <p:ext uri="{BB962C8B-B14F-4D97-AF65-F5344CB8AC3E}">
        <p14:creationId xmlns:p14="http://schemas.microsoft.com/office/powerpoint/2010/main" val="242359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E6808-8F84-48BF-AE93-9C5DC83DD35C}"/>
              </a:ext>
            </a:extLst>
          </p:cNvPr>
          <p:cNvSpPr/>
          <p:nvPr userDrawn="1"/>
        </p:nvSpPr>
        <p:spPr>
          <a:xfrm>
            <a:off x="0" y="-1"/>
            <a:ext cx="12192000" cy="5332304"/>
          </a:xfrm>
          <a:prstGeom prst="rect">
            <a:avLst/>
          </a:prstGeom>
          <a:solidFill>
            <a:srgbClr val="0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BBA184-DB2B-4735-AF54-2F94C62B0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0917" y="478171"/>
            <a:ext cx="5430166" cy="21222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C36437-4EA6-49C0-8045-2D22CF53916B}"/>
              </a:ext>
            </a:extLst>
          </p:cNvPr>
          <p:cNvSpPr txBox="1"/>
          <p:nvPr userDrawn="1"/>
        </p:nvSpPr>
        <p:spPr>
          <a:xfrm>
            <a:off x="1800387" y="2182791"/>
            <a:ext cx="859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3F9B9"/>
                </a:solidFill>
                <a:latin typeface="PT Sans" panose="020B0503020203020204" pitchFamily="34" charset="0"/>
              </a:rPr>
              <a:t>pod.admin.ox.ac.uk/</a:t>
            </a:r>
            <a:r>
              <a:rPr lang="en-GB" sz="3600" b="1" dirty="0" err="1">
                <a:solidFill>
                  <a:srgbClr val="93F9B9"/>
                </a:solidFill>
                <a:latin typeface="PT Sans" panose="020B0503020203020204" pitchFamily="34" charset="0"/>
              </a:rPr>
              <a:t>srf</a:t>
            </a:r>
            <a:r>
              <a:rPr lang="en-GB" sz="3600" b="1" dirty="0">
                <a:solidFill>
                  <a:srgbClr val="93F9B9"/>
                </a:solidFill>
                <a:latin typeface="PT Sans" panose="020B0503020203020204" pitchFamily="34" charset="0"/>
              </a:rPr>
              <a:t>-</a:t>
            </a:r>
            <a:r>
              <a:rPr lang="en-GB" sz="3600" b="1" dirty="0" err="1">
                <a:solidFill>
                  <a:srgbClr val="93F9B9"/>
                </a:solidFill>
                <a:latin typeface="PT Sans" panose="020B0503020203020204" pitchFamily="34" charset="0"/>
              </a:rPr>
              <a:t>whats</a:t>
            </a:r>
            <a:r>
              <a:rPr lang="en-GB" sz="3600" b="1" dirty="0">
                <a:solidFill>
                  <a:srgbClr val="93F9B9"/>
                </a:solidFill>
                <a:latin typeface="PT Sans" panose="020B0503020203020204" pitchFamily="34" charset="0"/>
              </a:rPr>
              <a:t>-on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845E56-FD55-4375-89D5-A7192706CE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468" y="3154755"/>
            <a:ext cx="1359062" cy="13590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A9F694-3349-4CBE-A213-BAE0A9484D69}"/>
              </a:ext>
            </a:extLst>
          </p:cNvPr>
          <p:cNvGrpSpPr/>
          <p:nvPr userDrawn="1"/>
        </p:nvGrpSpPr>
        <p:grpSpPr>
          <a:xfrm>
            <a:off x="2293343" y="5575565"/>
            <a:ext cx="7605314" cy="1020338"/>
            <a:chOff x="2454297" y="5332303"/>
            <a:chExt cx="7605314" cy="10203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4EA088-CE59-4018-AC98-756DFBE0A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604406" y="5664552"/>
              <a:ext cx="2868239" cy="3558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BBEBF1-5C98-4F7D-8D97-327B8FBE7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195007" y="5548377"/>
              <a:ext cx="1864604" cy="58819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BC736F-899C-416A-BAA0-91BC9BEE5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454297" y="5332303"/>
              <a:ext cx="1427746" cy="1020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12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98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3" r:id="rId3"/>
    <p:sldLayoutId id="2147483764" r:id="rId4"/>
    <p:sldLayoutId id="21474837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2147"/>
          </a:solidFill>
          <a:latin typeface="PT Sans" panose="020B05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147"/>
          </a:solidFill>
          <a:latin typeface="PT Sans" panose="020B05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147"/>
          </a:solidFill>
          <a:latin typeface="PT Sans" panose="020B05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147"/>
          </a:solidFill>
          <a:latin typeface="PT Sans" panose="020B05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147"/>
          </a:solidFill>
          <a:latin typeface="PT Sans" panose="020B05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147"/>
          </a:solidFill>
          <a:latin typeface="PT Sans" panose="020B05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D1610-F040-4B33-AA7C-0F2FF37AB7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16256-DC3C-4BA5-B19D-8F15CD1DF3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8EEAC-4C33-428C-8E39-6B0DE2D34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6A663-9194-4288-A997-B33EAF800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38351B1-032C-49FD-966F-51185AF3B94B}"/>
              </a:ext>
            </a:extLst>
          </p:cNvPr>
          <p:cNvSpPr/>
          <p:nvPr/>
        </p:nvSpPr>
        <p:spPr>
          <a:xfrm>
            <a:off x="6848390" y="1"/>
            <a:ext cx="5338992" cy="5245074"/>
          </a:xfrm>
          <a:custGeom>
            <a:avLst/>
            <a:gdLst>
              <a:gd name="connsiteX0" fmla="*/ 544139 w 6179127"/>
              <a:gd name="connsiteY0" fmla="*/ 0 h 6070431"/>
              <a:gd name="connsiteX1" fmla="*/ 6179127 w 6179127"/>
              <a:gd name="connsiteY1" fmla="*/ 0 h 6070431"/>
              <a:gd name="connsiteX2" fmla="*/ 6179127 w 6179127"/>
              <a:gd name="connsiteY2" fmla="*/ 5461377 h 6070431"/>
              <a:gd name="connsiteX3" fmla="*/ 6142568 w 6179127"/>
              <a:gd name="connsiteY3" fmla="*/ 5484815 h 6070431"/>
              <a:gd name="connsiteX4" fmla="*/ 4045058 w 6179127"/>
              <a:gd name="connsiteY4" fmla="*/ 6070431 h 6070431"/>
              <a:gd name="connsiteX5" fmla="*/ 0 w 6179127"/>
              <a:gd name="connsiteY5" fmla="*/ 2025373 h 6070431"/>
              <a:gd name="connsiteX6" fmla="*/ 488217 w 6179127"/>
              <a:gd name="connsiteY6" fmla="*/ 97258 h 60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127" h="6070431">
                <a:moveTo>
                  <a:pt x="544139" y="0"/>
                </a:moveTo>
                <a:lnTo>
                  <a:pt x="6179127" y="0"/>
                </a:lnTo>
                <a:lnTo>
                  <a:pt x="6179127" y="5461377"/>
                </a:lnTo>
                <a:lnTo>
                  <a:pt x="6142568" y="5484815"/>
                </a:lnTo>
                <a:cubicBezTo>
                  <a:pt x="5530967" y="5856432"/>
                  <a:pt x="4813004" y="6070431"/>
                  <a:pt x="4045058" y="6070431"/>
                </a:cubicBezTo>
                <a:cubicBezTo>
                  <a:pt x="1811034" y="6070431"/>
                  <a:pt x="0" y="4259397"/>
                  <a:pt x="0" y="2025373"/>
                </a:cubicBezTo>
                <a:cubicBezTo>
                  <a:pt x="0" y="1327241"/>
                  <a:pt x="176859" y="670416"/>
                  <a:pt x="488217" y="97258"/>
                </a:cubicBezTo>
                <a:close/>
              </a:path>
            </a:pathLst>
          </a:custGeom>
          <a:blipFill>
            <a:blip r:embed="rId2"/>
            <a:srcRect/>
            <a:stretch>
              <a:fillRect t="-17595" b="-175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93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463B54-C4DF-4336-AD7A-2A06F1183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7859B-21AB-4D2F-8789-C166ECD061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B03C-37C3-4C97-9200-D81EB483E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B11C39-E254-4C19-8A64-773F9E5BF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1F73DA-98DD-4C47-A746-F7C850B6D7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523017-624D-4B35-8817-85F85CD793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56269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EFF71-D833-454B-8E76-72E569BB0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8B094-8DA4-4ADB-B70D-482A09A3B9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61824-5C82-4BCC-945F-42ECC5BE3B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3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DAE3D-5E1B-417B-BEE1-F5488B08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0AFDD-823E-4608-ACC5-2E31B8129E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E5A6E-0DCD-46D0-8A3D-E5FC2090F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208B41-6E2E-4904-864C-4C4A10CA32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F6D87-FD00-422C-B185-E6C2C090D2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85B108-E97D-4B61-9A93-6CFBE10D3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6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391731"/>
      </p:ext>
    </p:extLst>
  </p:cSld>
  <p:clrMapOvr>
    <a:masterClrMapping/>
  </p:clrMapOvr>
</p:sld>
</file>

<file path=ppt/theme/theme1.xml><?xml version="1.0" encoding="utf-8"?>
<a:theme xmlns:a="http://schemas.openxmlformats.org/drawingml/2006/main" name="Oxford POD theme">
  <a:themeElements>
    <a:clrScheme name="Oxford">
      <a:dk1>
        <a:srgbClr val="002047"/>
      </a:dk1>
      <a:lt1>
        <a:srgbClr val="F8F9FB"/>
      </a:lt1>
      <a:dk2>
        <a:srgbClr val="335183"/>
      </a:dk2>
      <a:lt2>
        <a:srgbClr val="FFFFFF"/>
      </a:lt2>
      <a:accent1>
        <a:srgbClr val="4472C4"/>
      </a:accent1>
      <a:accent2>
        <a:srgbClr val="8BC53F"/>
      </a:accent2>
      <a:accent3>
        <a:srgbClr val="335183"/>
      </a:accent3>
      <a:accent4>
        <a:srgbClr val="83D7EC"/>
      </a:accent4>
      <a:accent5>
        <a:srgbClr val="8B1B30"/>
      </a:accent5>
      <a:accent6>
        <a:srgbClr val="DD9B3C"/>
      </a:accent6>
      <a:hlink>
        <a:srgbClr val="002047"/>
      </a:hlink>
      <a:folHlink>
        <a:srgbClr val="00204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b464c2-3b1e-4e3d-b63c-d65ebbf36146">
      <UserInfo>
        <DisplayName>Sophie Brotherston</DisplayName>
        <AccountId>6</AccountId>
        <AccountType/>
      </UserInfo>
      <UserInfo>
        <DisplayName>Fleur Houghton</DisplayName>
        <AccountId>16</AccountId>
        <AccountType/>
      </UserInfo>
      <UserInfo>
        <DisplayName>Julie Rees</DisplayName>
        <AccountId>28</AccountId>
        <AccountType/>
      </UserInfo>
      <UserInfo>
        <DisplayName>Julie Varndell</DisplayName>
        <AccountId>10</AccountId>
        <AccountType/>
      </UserInfo>
      <UserInfo>
        <DisplayName>Kate De Ban</DisplayName>
        <AccountId>26</AccountId>
        <AccountType/>
      </UserInfo>
      <UserInfo>
        <DisplayName>Ashley Smith</DisplayName>
        <AccountId>27</AccountId>
        <AccountType/>
      </UserInfo>
    </SharedWithUsers>
    <_activity xmlns="63daa308-c1fb-4f96-b77d-32b8c744da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7FE5495913746A7E25E81B402E627" ma:contentTypeVersion="16" ma:contentTypeDescription="Create a new document." ma:contentTypeScope="" ma:versionID="7e9b8ed4244bfb48676c02ac89a117df">
  <xsd:schema xmlns:xsd="http://www.w3.org/2001/XMLSchema" xmlns:xs="http://www.w3.org/2001/XMLSchema" xmlns:p="http://schemas.microsoft.com/office/2006/metadata/properties" xmlns:ns3="63daa308-c1fb-4f96-b77d-32b8c744da7e" xmlns:ns4="6db464c2-3b1e-4e3d-b63c-d65ebbf36146" targetNamespace="http://schemas.microsoft.com/office/2006/metadata/properties" ma:root="true" ma:fieldsID="3812e57cf2a555d9a3019b73195fdbdf" ns3:_="" ns4:_="">
    <xsd:import namespace="63daa308-c1fb-4f96-b77d-32b8c744da7e"/>
    <xsd:import namespace="6db464c2-3b1e-4e3d-b63c-d65ebbf361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aa308-c1fb-4f96-b77d-32b8c744da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464c2-3b1e-4e3d-b63c-d65ebbf36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E6DB2-2CD0-4C80-93CC-EB1BE4917FF8}">
  <ds:schemaRefs>
    <ds:schemaRef ds:uri="http://purl.org/dc/terms/"/>
    <ds:schemaRef ds:uri="http://purl.org/dc/elements/1.1/"/>
    <ds:schemaRef ds:uri="http://schemas.microsoft.com/office/2006/metadata/properties"/>
    <ds:schemaRef ds:uri="63daa308-c1fb-4f96-b77d-32b8c744da7e"/>
    <ds:schemaRef ds:uri="http://purl.org/dc/dcmitype/"/>
    <ds:schemaRef ds:uri="http://schemas.microsoft.com/office/2006/documentManagement/types"/>
    <ds:schemaRef ds:uri="http://www.w3.org/XML/1998/namespace"/>
    <ds:schemaRef ds:uri="6db464c2-3b1e-4e3d-b63c-d65ebbf36146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83D824B-674F-448B-9A01-0303019F27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2110B-35D6-4F2D-87EC-043FE9C05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aa308-c1fb-4f96-b77d-32b8c744da7e"/>
    <ds:schemaRef ds:uri="6db464c2-3b1e-4e3d-b63c-d65ebbf36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PT Sans</vt:lpstr>
      <vt:lpstr>Segoe UI</vt:lpstr>
      <vt:lpstr>Oxford POD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People and Organisational Development team</dc:title>
  <dc:creator>Bogomolovs, Edijs</dc:creator>
  <cp:lastModifiedBy>Ashley Smith</cp:lastModifiedBy>
  <cp:revision>17</cp:revision>
  <dcterms:created xsi:type="dcterms:W3CDTF">2022-08-15T04:24:20Z</dcterms:created>
  <dcterms:modified xsi:type="dcterms:W3CDTF">2024-06-24T10:16:10Z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0x010100D457FE5495913746A7E25E81B402E627</vt:lpwstr>
  </property>
  <property fmtid="{D5CDD505-2E9C-101B-9397-08002B2CF9AE}" pid="3" name="Order">
    <vt:r8>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