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5" r:id="rId5"/>
    <p:sldMasterId id="2147483660" r:id="rId6"/>
  </p:sldMasterIdLst>
  <p:notesMasterIdLst>
    <p:notesMasterId r:id="rId38"/>
  </p:notesMasterIdLst>
  <p:sldIdLst>
    <p:sldId id="1602" r:id="rId7"/>
    <p:sldId id="1643" r:id="rId8"/>
    <p:sldId id="328" r:id="rId9"/>
    <p:sldId id="1603" r:id="rId10"/>
    <p:sldId id="1657" r:id="rId11"/>
    <p:sldId id="399" r:id="rId12"/>
    <p:sldId id="1665" r:id="rId13"/>
    <p:sldId id="1666" r:id="rId14"/>
    <p:sldId id="1667" r:id="rId15"/>
    <p:sldId id="1668" r:id="rId16"/>
    <p:sldId id="1669" r:id="rId17"/>
    <p:sldId id="1670" r:id="rId18"/>
    <p:sldId id="1671" r:id="rId19"/>
    <p:sldId id="1672" r:id="rId20"/>
    <p:sldId id="1673" r:id="rId21"/>
    <p:sldId id="1674" r:id="rId22"/>
    <p:sldId id="279" r:id="rId23"/>
    <p:sldId id="400" r:id="rId24"/>
    <p:sldId id="1662" r:id="rId25"/>
    <p:sldId id="1604" r:id="rId26"/>
    <p:sldId id="329" r:id="rId27"/>
    <p:sldId id="592" r:id="rId28"/>
    <p:sldId id="612" r:id="rId29"/>
    <p:sldId id="628" r:id="rId30"/>
    <p:sldId id="615" r:id="rId31"/>
    <p:sldId id="581" r:id="rId32"/>
    <p:sldId id="1655" r:id="rId33"/>
    <p:sldId id="1660" r:id="rId34"/>
    <p:sldId id="1661" r:id="rId35"/>
    <p:sldId id="1663" r:id="rId36"/>
    <p:sldId id="1664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Segoe UI" panose="020B0502040204020203" pitchFamily="34" charset="0"/>
      <p:regular r:id="rId47"/>
      <p:bold r:id="rId48"/>
      <p:italic r:id="rId49"/>
      <p:boldItalic r:id="rId50"/>
    </p:embeddedFont>
    <p:embeddedFont>
      <p:font typeface="Tahoma" panose="020B0604030504040204" pitchFamily="34" charset="0"/>
      <p:regular r:id="rId51"/>
      <p:bold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CB4"/>
    <a:srgbClr val="F9E720"/>
    <a:srgbClr val="E13368"/>
    <a:srgbClr val="FD8800"/>
    <a:srgbClr val="A45400"/>
    <a:srgbClr val="969696"/>
    <a:srgbClr val="43C3E6"/>
    <a:srgbClr val="FB4C42"/>
    <a:srgbClr val="375A99"/>
    <a:srgbClr val="86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0AE08-D749-4605-8679-34235AC07DA4}" v="7" dt="2023-07-17T11:10:40.979"/>
    <p1510:client id="{93FD4154-F7EA-4DF6-9207-0112E7361AAC}" v="5" dt="2023-07-13T08:16:26.056"/>
    <p1510:client id="{1E0B74E9-6112-4C5B-8389-192C6E9ED2CF}" v="10" dt="2023-07-06T10:19:56.127"/>
    <p1510:client id="{E8E0D3F0-0F32-4D4A-8C78-60C4CA8BB8E0}" v="21" dt="2023-07-11T08:39:39.838"/>
    <p1510:client id="{267212D6-64F4-49D1-9361-44BFF10C5339}" v="68" dt="2023-07-06T10:30:43.236"/>
    <p1510:client id="{2DB4173B-4676-40BA-8F29-F68C5B830321}" v="3" dt="2023-07-13T13:25:21.612"/>
    <p1510:client id="{2BE50432-C43F-4166-9772-3A6297B610D7}" v="29" dt="2023-07-13T08:11:13.967"/>
    <p1510:client id="{531BC23D-4582-4C93-BB41-DC280025B1E7}" v="5" dt="2023-07-17T11:13:50.250"/>
    <p1510:client id="{5DC27FF6-65A6-446F-95E4-7BEE5D3CE318}" v="53" dt="2023-07-04T10:17:05.905"/>
    <p1510:client id="{557F884D-CF90-4B8A-8598-F00589D66A13}" v="5" dt="2023-07-04T10:07:47.317"/>
    <p1510:client id="{4F2731D2-C995-43A9-B52F-1407083248CF}" v="55" dt="2023-07-12T09:34:17.847"/>
    <p1510:client id="{5E7DEC96-0B86-4222-AC9D-889D52E3C729}" v="13" dt="2023-07-17T12:53:56.707"/>
    <p1510:client id="{5F15007C-33F6-476E-B32F-F333D14A74A5}" v="2" dt="2023-07-17T11:45:49.081"/>
    <p1510:client id="{667D8C0D-C508-432C-8752-403753CBE168}" v="27" dt="2023-07-17T13:00:44.301"/>
    <p1510:client id="{77CBF6CD-277D-4487-B2D9-666B69686600}" v="216" dt="2023-07-17T09:11:48.103"/>
    <p1510:client id="{7C93B763-CC0D-4F01-A149-4E52BEBC20F3}" v="9" dt="2023-07-13T08:18:58.547"/>
    <p1510:client id="{8096808D-7D0D-449F-AA40-BD459399122C}" v="123" dt="2023-07-13T15:37:34.012"/>
    <p1510:client id="{8B1CA646-903A-4DBB-AC04-83A0F1E3078A}" v="47" dt="2023-07-17T09:45:21.070"/>
    <p1510:client id="{903F8566-9E7F-4BEC-833F-1BB2C3D15BB7}" v="6" dt="2023-07-17T12:18:36.929"/>
    <p1510:client id="{B63CD584-1E6A-4322-BA8A-6960B7C7F4C7}" v="19" dt="2023-07-17T11:44:28.417"/>
    <p1510:client id="{D5DE0AAD-701E-45AD-BADE-F84E5402166E}" v="10" dt="2023-07-04T10:11:42.309"/>
    <p1510:client id="{BD58430B-F099-4677-B070-85BAA58E289D}" v="57" dt="2023-07-04T10:09:42.384"/>
    <p1510:client id="{C72A58F0-DECF-4E0B-854B-110F30B86832}" v="27" dt="2023-07-17T09:47:14.765"/>
    <p1510:client id="{CD299DE6-0F38-43D6-9228-889DFA191E5C}" v="7" dt="2023-07-11T08:16:50.832"/>
    <p1510:client id="{D37C448C-9584-47C3-A4AE-65790AD6C6EB}" v="188" dt="2023-07-04T10:34:34.314"/>
    <p1510:client id="{D6DF543F-416C-474C-8B97-67FBB241BEF9}" v="28" dt="2023-07-17T11:09:30.693"/>
    <p1510:client id="{DD3BF01A-100C-31AA-FAC1-3790BBD6A07C}" v="97" dt="2023-07-17T20:06:01.706"/>
    <p1510:client id="{E42DA11C-1550-49FB-A3D0-A2B26C06C561}" v="7" dt="2023-07-11T10:57:06.045"/>
    <p1510:client id="{EB9CDC9F-FBCB-4073-A93A-6A5BC73FCBF6}" v="88" dt="2023-07-12T09:19:27.571"/>
    <p1510:client id="{F75B64FB-9031-4DFC-A697-74E8EA5704E4}" v="50" dt="2023-07-17T11:37:01.718"/>
    <p1510:client id="{FA44BEA8-A7E3-4CCB-9B6A-3BB25BBC13F0}" v="17" dt="2023-07-13T08:25:54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273" autoAdjust="0"/>
  </p:normalViewPr>
  <p:slideViewPr>
    <p:cSldViewPr snapToGrid="0">
      <p:cViewPr varScale="1">
        <p:scale>
          <a:sx n="49" d="100"/>
          <a:sy n="49" d="100"/>
        </p:scale>
        <p:origin x="19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1.fntdata"/><Relationship Id="rId57" Type="http://schemas.microsoft.com/office/2015/10/relationships/revisionInfo" Target="revisionInfo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/>
      <dgm:spPr>
        <a:solidFill>
          <a:srgbClr val="3FBAD2"/>
        </a:solidFill>
      </dgm:spPr>
      <dgm:t>
        <a:bodyPr/>
        <a:lstStyle/>
        <a:p>
          <a:r>
            <a:rPr lang="en-US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/>
        </a:p>
      </dgm:t>
    </dgm:pt>
    <dgm:pt modelId="{EAE180F0-FD49-49A1-B2F8-D8B43854BA1D}">
      <dgm:prSet/>
      <dgm:spPr/>
      <dgm:t>
        <a:bodyPr/>
        <a:lstStyle/>
        <a:p>
          <a:endParaRPr lang="en-US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/>
        </a:p>
      </dgm:t>
    </dgm:pt>
    <dgm:pt modelId="{56132683-3A13-42BE-A982-E0DF6809B549}">
      <dgm:prSet/>
      <dgm:spPr/>
      <dgm:t>
        <a:bodyPr/>
        <a:lstStyle/>
        <a:p>
          <a:endParaRPr lang="en-US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/>
        </a:p>
      </dgm:t>
    </dgm:pt>
    <dgm:pt modelId="{93AA0263-0387-4D57-BDE4-CA8FCBCC1614}">
      <dgm:prSet/>
      <dgm:spPr/>
      <dgm:t>
        <a:bodyPr/>
        <a:lstStyle/>
        <a:p>
          <a:endParaRPr lang="en-US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/>
        </a:p>
      </dgm:t>
    </dgm:pt>
    <dgm:pt modelId="{0947C3BD-CC84-4B84-82B5-641EE72E5F26}">
      <dgm:prSet/>
      <dgm:spPr/>
      <dgm:t>
        <a:bodyPr/>
        <a:lstStyle/>
        <a:p>
          <a:endParaRPr lang="en-US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/>
        </a:p>
      </dgm:t>
    </dgm:pt>
    <dgm:pt modelId="{D5628403-9B6F-4C0E-8756-256FA188EEC4}">
      <dgm:prSet/>
      <dgm:spPr/>
      <dgm:t>
        <a:bodyPr/>
        <a:lstStyle/>
        <a:p>
          <a:endParaRPr lang="en-US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/>
        </a:p>
      </dgm:t>
    </dgm:pt>
    <dgm:pt modelId="{CA92AC4D-9726-4F92-B270-A2B06E0487EA}">
      <dgm:prSet/>
      <dgm:spPr/>
      <dgm:t>
        <a:bodyPr/>
        <a:lstStyle/>
        <a:p>
          <a:endParaRPr lang="en-US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/>
        </a:p>
      </dgm:t>
    </dgm:pt>
    <dgm:pt modelId="{6CD8269F-F6EC-BA48-B018-D884A9684FD6}">
      <dgm:prSet/>
      <dgm:spPr/>
      <dgm:t>
        <a:bodyPr/>
        <a:lstStyle/>
        <a:p>
          <a:endParaRPr lang="en-US"/>
        </a:p>
      </dgm:t>
    </dgm:pt>
    <dgm:pt modelId="{74B94AC5-C8F8-9447-9F83-1761806C7593}" type="parTrans" cxnId="{BD430247-4AEE-8746-9C7D-3AAA9EB1188C}">
      <dgm:prSet/>
      <dgm:spPr/>
      <dgm:t>
        <a:bodyPr/>
        <a:lstStyle/>
        <a:p>
          <a:endParaRPr lang="en-GB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/>
        </a:p>
      </dgm:t>
    </dgm:pt>
    <dgm:pt modelId="{CD765264-E040-DA4D-9C81-593F10ED75D1}">
      <dgm:prSet/>
      <dgm:spPr/>
      <dgm:t>
        <a:bodyPr/>
        <a:lstStyle/>
        <a:p>
          <a:endParaRPr lang="en-US"/>
        </a:p>
      </dgm:t>
    </dgm:pt>
    <dgm:pt modelId="{0A80B890-2CC6-1A47-81AF-49A184E4D144}" type="parTrans" cxnId="{54F92227-7032-B84A-AA96-08394AAC1D32}">
      <dgm:prSet/>
      <dgm:spPr/>
      <dgm:t>
        <a:bodyPr/>
        <a:lstStyle/>
        <a:p>
          <a:endParaRPr lang="en-GB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/>
        </a:p>
      </dgm:t>
    </dgm:pt>
    <dgm:pt modelId="{86E600F6-EFE1-1043-BF6A-8F000A2F7770}">
      <dgm:prSet/>
      <dgm:spPr/>
      <dgm:t>
        <a:bodyPr/>
        <a:lstStyle/>
        <a:p>
          <a:endParaRPr lang="en-US"/>
        </a:p>
      </dgm:t>
    </dgm:pt>
    <dgm:pt modelId="{2A93BA53-4F2A-B949-B3A0-A0F76EE64C61}" type="parTrans" cxnId="{B5191FB6-D670-AD4D-8B65-C7041A7B54F5}">
      <dgm:prSet/>
      <dgm:spPr/>
      <dgm:t>
        <a:bodyPr/>
        <a:lstStyle/>
        <a:p>
          <a:endParaRPr lang="en-GB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/>
        </a:p>
      </dgm:t>
    </dgm:pt>
    <dgm:pt modelId="{58A9EFDE-ACBA-2643-B840-7D1784A18886}">
      <dgm:prSet/>
      <dgm:spPr/>
      <dgm:t>
        <a:bodyPr/>
        <a:lstStyle/>
        <a:p>
          <a:endParaRPr lang="en-US"/>
        </a:p>
      </dgm:t>
    </dgm:pt>
    <dgm:pt modelId="{78545184-7AED-1745-AB78-2FF40678D2FC}" type="parTrans" cxnId="{039D17B0-4D61-4D4A-A354-43190320523C}">
      <dgm:prSet/>
      <dgm:spPr/>
      <dgm:t>
        <a:bodyPr/>
        <a:lstStyle/>
        <a:p>
          <a:endParaRPr lang="en-GB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/>
        </a:p>
      </dgm:t>
    </dgm:pt>
    <dgm:pt modelId="{79C571D9-BBA3-1C45-B92B-B0527F6D3777}">
      <dgm:prSet/>
      <dgm:spPr/>
      <dgm:t>
        <a:bodyPr/>
        <a:lstStyle/>
        <a:p>
          <a:endParaRPr lang="en-US"/>
        </a:p>
      </dgm:t>
    </dgm:pt>
    <dgm:pt modelId="{99284C15-76E9-614E-A530-AFEAE0FE3E9B}" type="parTrans" cxnId="{EF426B55-2FE4-4F45-ADF6-CEAD84557F30}">
      <dgm:prSet/>
      <dgm:spPr/>
      <dgm:t>
        <a:bodyPr/>
        <a:lstStyle/>
        <a:p>
          <a:endParaRPr lang="en-GB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/>
        </a:p>
      </dgm:t>
    </dgm:pt>
    <dgm:pt modelId="{74E4452B-A721-2E49-802A-08A684FA9236}">
      <dgm:prSet/>
      <dgm:spPr/>
      <dgm:t>
        <a:bodyPr/>
        <a:lstStyle/>
        <a:p>
          <a:endParaRPr lang="en-US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 sz="2600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 sz="2600"/>
        </a:p>
      </dgm:t>
    </dgm:pt>
    <dgm:pt modelId="{EAE180F0-FD49-49A1-B2F8-D8B43854BA1D}">
      <dgm:prSet/>
      <dgm:spPr/>
      <dgm:t>
        <a:bodyPr/>
        <a:lstStyle/>
        <a:p>
          <a:endParaRPr lang="en-US" sz="2600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 sz="2600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 sz="2600"/>
        </a:p>
      </dgm:t>
    </dgm:pt>
    <dgm:pt modelId="{56132683-3A13-42BE-A982-E0DF6809B549}">
      <dgm:prSet/>
      <dgm:spPr/>
      <dgm:t>
        <a:bodyPr/>
        <a:lstStyle/>
        <a:p>
          <a:endParaRPr lang="en-US" sz="2600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 sz="2600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 sz="2600"/>
        </a:p>
      </dgm:t>
    </dgm:pt>
    <dgm:pt modelId="{93AA0263-0387-4D57-BDE4-CA8FCBCC1614}">
      <dgm:prSet/>
      <dgm:spPr/>
      <dgm:t>
        <a:bodyPr/>
        <a:lstStyle/>
        <a:p>
          <a:endParaRPr lang="en-US" sz="2600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 sz="2600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 sz="2600"/>
        </a:p>
      </dgm:t>
    </dgm:pt>
    <dgm:pt modelId="{0947C3BD-CC84-4B84-82B5-641EE72E5F26}">
      <dgm:prSet/>
      <dgm:spPr/>
      <dgm:t>
        <a:bodyPr/>
        <a:lstStyle/>
        <a:p>
          <a:endParaRPr lang="en-US" sz="2600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 sz="2600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 sz="2600"/>
        </a:p>
      </dgm:t>
    </dgm:pt>
    <dgm:pt modelId="{D5628403-9B6F-4C0E-8756-256FA188EEC4}">
      <dgm:prSet/>
      <dgm:spPr/>
      <dgm:t>
        <a:bodyPr/>
        <a:lstStyle/>
        <a:p>
          <a:endParaRPr lang="en-US" sz="2600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 sz="2600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 sz="2600"/>
        </a:p>
      </dgm:t>
    </dgm:pt>
    <dgm:pt modelId="{CA92AC4D-9726-4F92-B270-A2B06E0487EA}">
      <dgm:prSet/>
      <dgm:spPr/>
      <dgm:t>
        <a:bodyPr/>
        <a:lstStyle/>
        <a:p>
          <a:endParaRPr lang="en-US" sz="2600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 sz="2600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 sz="2600"/>
        </a:p>
      </dgm:t>
    </dgm:pt>
    <dgm:pt modelId="{6CD8269F-F6EC-BA48-B018-D884A9684FD6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Less than formal interview</a:t>
          </a:r>
        </a:p>
      </dgm:t>
    </dgm:pt>
    <dgm:pt modelId="{74B94AC5-C8F8-9447-9F83-1761806C7593}" type="parTrans" cxnId="{BD430247-4AEE-8746-9C7D-3AAA9EB1188C}">
      <dgm:prSet custT="1"/>
      <dgm:spPr/>
      <dgm:t>
        <a:bodyPr/>
        <a:lstStyle/>
        <a:p>
          <a:endParaRPr lang="en-GB" sz="2600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 sz="2600"/>
        </a:p>
      </dgm:t>
    </dgm:pt>
    <dgm:pt modelId="{CD765264-E040-DA4D-9C81-593F10ED75D1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Added value</a:t>
          </a:r>
        </a:p>
      </dgm:t>
    </dgm:pt>
    <dgm:pt modelId="{0A80B890-2CC6-1A47-81AF-49A184E4D144}" type="parTrans" cxnId="{54F92227-7032-B84A-AA96-08394AAC1D32}">
      <dgm:prSet custT="1"/>
      <dgm:spPr/>
      <dgm:t>
        <a:bodyPr/>
        <a:lstStyle/>
        <a:p>
          <a:endParaRPr lang="en-GB" sz="2600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 sz="2600"/>
        </a:p>
      </dgm:t>
    </dgm:pt>
    <dgm:pt modelId="{86E600F6-EFE1-1043-BF6A-8F000A2F7770}">
      <dgm:prSet custT="1"/>
      <dgm:spPr>
        <a:solidFill>
          <a:srgbClr val="3FBAD2"/>
        </a:solidFill>
      </dgm:spPr>
      <dgm:t>
        <a:bodyPr/>
        <a:lstStyle/>
        <a:p>
          <a:r>
            <a:rPr lang="en-US" sz="2500"/>
            <a:t>Reciprocal relationship</a:t>
          </a:r>
        </a:p>
      </dgm:t>
    </dgm:pt>
    <dgm:pt modelId="{2A93BA53-4F2A-B949-B3A0-A0F76EE64C61}" type="parTrans" cxnId="{B5191FB6-D670-AD4D-8B65-C7041A7B54F5}">
      <dgm:prSet custT="1"/>
      <dgm:spPr/>
      <dgm:t>
        <a:bodyPr/>
        <a:lstStyle/>
        <a:p>
          <a:endParaRPr lang="en-GB" sz="2600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 sz="2600"/>
        </a:p>
      </dgm:t>
    </dgm:pt>
    <dgm:pt modelId="{58A9EFDE-ACBA-2643-B840-7D1784A18886}">
      <dgm:prSet custT="1"/>
      <dgm:spPr>
        <a:solidFill>
          <a:srgbClr val="3FBAD2"/>
        </a:solidFill>
      </dgm:spPr>
      <dgm:t>
        <a:bodyPr/>
        <a:lstStyle/>
        <a:p>
          <a:r>
            <a:rPr lang="en-US" sz="2500"/>
            <a:t>Opportunity to help</a:t>
          </a:r>
        </a:p>
      </dgm:t>
    </dgm:pt>
    <dgm:pt modelId="{78545184-7AED-1745-AB78-2FF40678D2FC}" type="parTrans" cxnId="{039D17B0-4D61-4D4A-A354-43190320523C}">
      <dgm:prSet custT="1"/>
      <dgm:spPr/>
      <dgm:t>
        <a:bodyPr/>
        <a:lstStyle/>
        <a:p>
          <a:endParaRPr lang="en-GB" sz="2600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 sz="2600"/>
        </a:p>
      </dgm:t>
    </dgm:pt>
    <dgm:pt modelId="{79C571D9-BBA3-1C45-B92B-B0527F6D3777}">
      <dgm:prSet custT="1"/>
      <dgm:spPr/>
      <dgm:t>
        <a:bodyPr/>
        <a:lstStyle/>
        <a:p>
          <a:r>
            <a:rPr lang="en-US" sz="2600"/>
            <a:t>It’s only for extroverts</a:t>
          </a:r>
        </a:p>
      </dgm:t>
    </dgm:pt>
    <dgm:pt modelId="{99284C15-76E9-614E-A530-AFEAE0FE3E9B}" type="parTrans" cxnId="{EF426B55-2FE4-4F45-ADF6-CEAD84557F30}">
      <dgm:prSet custT="1"/>
      <dgm:spPr/>
      <dgm:t>
        <a:bodyPr/>
        <a:lstStyle/>
        <a:p>
          <a:endParaRPr lang="en-GB" sz="2600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 sz="2600"/>
        </a:p>
      </dgm:t>
    </dgm:pt>
    <dgm:pt modelId="{74E4452B-A721-2E49-802A-08A684FA9236}">
      <dgm:prSet/>
      <dgm:spPr/>
      <dgm:t>
        <a:bodyPr/>
        <a:lstStyle/>
        <a:p>
          <a:endParaRPr lang="en-US" sz="2600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 sz="2600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 sz="2600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/>
      <dgm:spPr>
        <a:solidFill>
          <a:srgbClr val="3FBAD2"/>
        </a:solidFill>
      </dgm:spPr>
      <dgm:t>
        <a:bodyPr/>
        <a:lstStyle/>
        <a:p>
          <a:r>
            <a:rPr lang="en-US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/>
        </a:p>
      </dgm:t>
    </dgm:pt>
    <dgm:pt modelId="{EAE180F0-FD49-49A1-B2F8-D8B43854BA1D}">
      <dgm:prSet/>
      <dgm:spPr/>
      <dgm:t>
        <a:bodyPr/>
        <a:lstStyle/>
        <a:p>
          <a:endParaRPr lang="en-US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/>
        </a:p>
      </dgm:t>
    </dgm:pt>
    <dgm:pt modelId="{56132683-3A13-42BE-A982-E0DF6809B549}">
      <dgm:prSet/>
      <dgm:spPr/>
      <dgm:t>
        <a:bodyPr/>
        <a:lstStyle/>
        <a:p>
          <a:endParaRPr lang="en-US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/>
        </a:p>
      </dgm:t>
    </dgm:pt>
    <dgm:pt modelId="{93AA0263-0387-4D57-BDE4-CA8FCBCC1614}">
      <dgm:prSet/>
      <dgm:spPr/>
      <dgm:t>
        <a:bodyPr/>
        <a:lstStyle/>
        <a:p>
          <a:endParaRPr lang="en-US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/>
        </a:p>
      </dgm:t>
    </dgm:pt>
    <dgm:pt modelId="{0947C3BD-CC84-4B84-82B5-641EE72E5F26}">
      <dgm:prSet/>
      <dgm:spPr/>
      <dgm:t>
        <a:bodyPr/>
        <a:lstStyle/>
        <a:p>
          <a:endParaRPr lang="en-US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/>
        </a:p>
      </dgm:t>
    </dgm:pt>
    <dgm:pt modelId="{D5628403-9B6F-4C0E-8756-256FA188EEC4}">
      <dgm:prSet/>
      <dgm:spPr/>
      <dgm:t>
        <a:bodyPr/>
        <a:lstStyle/>
        <a:p>
          <a:endParaRPr lang="en-US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/>
        </a:p>
      </dgm:t>
    </dgm:pt>
    <dgm:pt modelId="{CA92AC4D-9726-4F92-B270-A2B06E0487EA}">
      <dgm:prSet/>
      <dgm:spPr/>
      <dgm:t>
        <a:bodyPr/>
        <a:lstStyle/>
        <a:p>
          <a:endParaRPr lang="en-US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/>
        </a:p>
      </dgm:t>
    </dgm:pt>
    <dgm:pt modelId="{6CD8269F-F6EC-BA48-B018-D884A9684FD6}">
      <dgm:prSet/>
      <dgm:spPr>
        <a:solidFill>
          <a:srgbClr val="3FBAD2"/>
        </a:solidFill>
      </dgm:spPr>
      <dgm:t>
        <a:bodyPr/>
        <a:lstStyle/>
        <a:p>
          <a:r>
            <a:rPr lang="en-US"/>
            <a:t>Less than formal interview</a:t>
          </a:r>
        </a:p>
      </dgm:t>
    </dgm:pt>
    <dgm:pt modelId="{74B94AC5-C8F8-9447-9F83-1761806C7593}" type="parTrans" cxnId="{BD430247-4AEE-8746-9C7D-3AAA9EB1188C}">
      <dgm:prSet/>
      <dgm:spPr/>
      <dgm:t>
        <a:bodyPr/>
        <a:lstStyle/>
        <a:p>
          <a:endParaRPr lang="en-GB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/>
        </a:p>
      </dgm:t>
    </dgm:pt>
    <dgm:pt modelId="{CD765264-E040-DA4D-9C81-593F10ED75D1}">
      <dgm:prSet/>
      <dgm:spPr>
        <a:solidFill>
          <a:srgbClr val="3FBAD2"/>
        </a:solidFill>
      </dgm:spPr>
      <dgm:t>
        <a:bodyPr/>
        <a:lstStyle/>
        <a:p>
          <a:r>
            <a:rPr lang="en-US"/>
            <a:t>Added value</a:t>
          </a:r>
        </a:p>
      </dgm:t>
    </dgm:pt>
    <dgm:pt modelId="{0A80B890-2CC6-1A47-81AF-49A184E4D144}" type="parTrans" cxnId="{54F92227-7032-B84A-AA96-08394AAC1D32}">
      <dgm:prSet/>
      <dgm:spPr/>
      <dgm:t>
        <a:bodyPr/>
        <a:lstStyle/>
        <a:p>
          <a:endParaRPr lang="en-GB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/>
        </a:p>
      </dgm:t>
    </dgm:pt>
    <dgm:pt modelId="{86E600F6-EFE1-1043-BF6A-8F000A2F7770}">
      <dgm:prSet/>
      <dgm:spPr>
        <a:solidFill>
          <a:srgbClr val="3FBAD2"/>
        </a:solidFill>
      </dgm:spPr>
      <dgm:t>
        <a:bodyPr/>
        <a:lstStyle/>
        <a:p>
          <a:r>
            <a:rPr lang="en-US"/>
            <a:t>Reciprocal relationship</a:t>
          </a:r>
        </a:p>
      </dgm:t>
    </dgm:pt>
    <dgm:pt modelId="{2A93BA53-4F2A-B949-B3A0-A0F76EE64C61}" type="parTrans" cxnId="{B5191FB6-D670-AD4D-8B65-C7041A7B54F5}">
      <dgm:prSet/>
      <dgm:spPr/>
      <dgm:t>
        <a:bodyPr/>
        <a:lstStyle/>
        <a:p>
          <a:endParaRPr lang="en-GB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/>
        </a:p>
      </dgm:t>
    </dgm:pt>
    <dgm:pt modelId="{58A9EFDE-ACBA-2643-B840-7D1784A18886}">
      <dgm:prSet/>
      <dgm:spPr>
        <a:solidFill>
          <a:srgbClr val="3FBAD2"/>
        </a:solidFill>
      </dgm:spPr>
      <dgm:t>
        <a:bodyPr/>
        <a:lstStyle/>
        <a:p>
          <a:r>
            <a:rPr lang="en-US"/>
            <a:t>Opportunity to help</a:t>
          </a:r>
        </a:p>
      </dgm:t>
    </dgm:pt>
    <dgm:pt modelId="{78545184-7AED-1745-AB78-2FF40678D2FC}" type="parTrans" cxnId="{039D17B0-4D61-4D4A-A354-43190320523C}">
      <dgm:prSet/>
      <dgm:spPr/>
      <dgm:t>
        <a:bodyPr/>
        <a:lstStyle/>
        <a:p>
          <a:endParaRPr lang="en-GB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/>
        </a:p>
      </dgm:t>
    </dgm:pt>
    <dgm:pt modelId="{79C571D9-BBA3-1C45-B92B-B0527F6D3777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Listening is key</a:t>
          </a:r>
        </a:p>
      </dgm:t>
    </dgm:pt>
    <dgm:pt modelId="{99284C15-76E9-614E-A530-AFEAE0FE3E9B}" type="parTrans" cxnId="{EF426B55-2FE4-4F45-ADF6-CEAD84557F30}">
      <dgm:prSet/>
      <dgm:spPr/>
      <dgm:t>
        <a:bodyPr/>
        <a:lstStyle/>
        <a:p>
          <a:endParaRPr lang="en-GB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/>
        </a:p>
      </dgm:t>
    </dgm:pt>
    <dgm:pt modelId="{74E4452B-A721-2E49-802A-08A684FA9236}">
      <dgm:prSet/>
      <dgm:spPr/>
      <dgm:t>
        <a:bodyPr/>
        <a:lstStyle/>
        <a:p>
          <a:endParaRPr lang="en-US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 sz="2500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 sz="2500"/>
        </a:p>
      </dgm:t>
    </dgm:pt>
    <dgm:pt modelId="{EAE180F0-FD49-49A1-B2F8-D8B43854BA1D}">
      <dgm:prSet/>
      <dgm:spPr/>
      <dgm:t>
        <a:bodyPr/>
        <a:lstStyle/>
        <a:p>
          <a:endParaRPr lang="en-US" sz="2500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 sz="2500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 sz="2500"/>
        </a:p>
      </dgm:t>
    </dgm:pt>
    <dgm:pt modelId="{56132683-3A13-42BE-A982-E0DF6809B549}">
      <dgm:prSet/>
      <dgm:spPr/>
      <dgm:t>
        <a:bodyPr/>
        <a:lstStyle/>
        <a:p>
          <a:endParaRPr lang="en-US" sz="2500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 sz="2500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 sz="2500"/>
        </a:p>
      </dgm:t>
    </dgm:pt>
    <dgm:pt modelId="{93AA0263-0387-4D57-BDE4-CA8FCBCC1614}">
      <dgm:prSet/>
      <dgm:spPr/>
      <dgm:t>
        <a:bodyPr/>
        <a:lstStyle/>
        <a:p>
          <a:endParaRPr lang="en-US" sz="2500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 sz="2500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 sz="2500"/>
        </a:p>
      </dgm:t>
    </dgm:pt>
    <dgm:pt modelId="{0947C3BD-CC84-4B84-82B5-641EE72E5F26}">
      <dgm:prSet/>
      <dgm:spPr/>
      <dgm:t>
        <a:bodyPr/>
        <a:lstStyle/>
        <a:p>
          <a:endParaRPr lang="en-US" sz="2500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 sz="2500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 sz="2500"/>
        </a:p>
      </dgm:t>
    </dgm:pt>
    <dgm:pt modelId="{D5628403-9B6F-4C0E-8756-256FA188EEC4}">
      <dgm:prSet/>
      <dgm:spPr/>
      <dgm:t>
        <a:bodyPr/>
        <a:lstStyle/>
        <a:p>
          <a:endParaRPr lang="en-US" sz="2500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 sz="2500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 sz="2500"/>
        </a:p>
      </dgm:t>
    </dgm:pt>
    <dgm:pt modelId="{CA92AC4D-9726-4F92-B270-A2B06E0487EA}">
      <dgm:prSet/>
      <dgm:spPr/>
      <dgm:t>
        <a:bodyPr/>
        <a:lstStyle/>
        <a:p>
          <a:endParaRPr lang="en-US" sz="2500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 sz="2500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 sz="2500"/>
        </a:p>
      </dgm:t>
    </dgm:pt>
    <dgm:pt modelId="{6CD8269F-F6EC-BA48-B018-D884A9684FD6}">
      <dgm:prSet custT="1"/>
      <dgm:spPr/>
      <dgm:t>
        <a:bodyPr/>
        <a:lstStyle/>
        <a:p>
          <a:r>
            <a:rPr lang="en-US" sz="2500"/>
            <a:t>Self-promotion</a:t>
          </a:r>
        </a:p>
      </dgm:t>
    </dgm:pt>
    <dgm:pt modelId="{74B94AC5-C8F8-9447-9F83-1761806C7593}" type="parTrans" cxnId="{BD430247-4AEE-8746-9C7D-3AAA9EB1188C}">
      <dgm:prSet custT="1"/>
      <dgm:spPr/>
      <dgm:t>
        <a:bodyPr/>
        <a:lstStyle/>
        <a:p>
          <a:endParaRPr lang="en-GB" sz="2500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 sz="2500"/>
        </a:p>
      </dgm:t>
    </dgm:pt>
    <dgm:pt modelId="{CD765264-E040-DA4D-9C81-593F10ED75D1}">
      <dgm:prSet custT="1"/>
      <dgm:spPr/>
      <dgm:t>
        <a:bodyPr/>
        <a:lstStyle/>
        <a:p>
          <a:endParaRPr lang="en-US" sz="2500"/>
        </a:p>
      </dgm:t>
    </dgm:pt>
    <dgm:pt modelId="{0A80B890-2CC6-1A47-81AF-49A184E4D144}" type="parTrans" cxnId="{54F92227-7032-B84A-AA96-08394AAC1D32}">
      <dgm:prSet custT="1"/>
      <dgm:spPr/>
      <dgm:t>
        <a:bodyPr/>
        <a:lstStyle/>
        <a:p>
          <a:endParaRPr lang="en-GB" sz="2500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 sz="2500"/>
        </a:p>
      </dgm:t>
    </dgm:pt>
    <dgm:pt modelId="{79C571D9-BBA3-1C45-B92B-B0527F6D3777}">
      <dgm:prSet custT="1"/>
      <dgm:spPr/>
      <dgm:t>
        <a:bodyPr/>
        <a:lstStyle/>
        <a:p>
          <a:endParaRPr lang="en-US" sz="2500"/>
        </a:p>
      </dgm:t>
    </dgm:pt>
    <dgm:pt modelId="{99284C15-76E9-614E-A530-AFEAE0FE3E9B}" type="parTrans" cxnId="{EF426B55-2FE4-4F45-ADF6-CEAD84557F30}">
      <dgm:prSet custT="1"/>
      <dgm:spPr/>
      <dgm:t>
        <a:bodyPr/>
        <a:lstStyle/>
        <a:p>
          <a:endParaRPr lang="en-GB" sz="2500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 sz="2500"/>
        </a:p>
      </dgm:t>
    </dgm:pt>
    <dgm:pt modelId="{74E4452B-A721-2E49-802A-08A684FA9236}">
      <dgm:prSet/>
      <dgm:spPr/>
      <dgm:t>
        <a:bodyPr/>
        <a:lstStyle/>
        <a:p>
          <a:endParaRPr lang="en-US" sz="2500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 sz="2500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 sz="2500"/>
        </a:p>
      </dgm:t>
    </dgm:pt>
    <dgm:pt modelId="{86E600F6-EFE1-1043-BF6A-8F000A2F7770}">
      <dgm:prSet custT="1"/>
      <dgm:spPr/>
      <dgm:t>
        <a:bodyPr/>
        <a:lstStyle/>
        <a:p>
          <a:endParaRPr lang="en-US" sz="2500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 sz="2500"/>
        </a:p>
      </dgm:t>
    </dgm:pt>
    <dgm:pt modelId="{2A93BA53-4F2A-B949-B3A0-A0F76EE64C61}" type="parTrans" cxnId="{B5191FB6-D670-AD4D-8B65-C7041A7B54F5}">
      <dgm:prSet custT="1"/>
      <dgm:spPr/>
      <dgm:t>
        <a:bodyPr/>
        <a:lstStyle/>
        <a:p>
          <a:endParaRPr lang="en-GB" sz="2500"/>
        </a:p>
      </dgm:t>
    </dgm:pt>
    <dgm:pt modelId="{58A9EFDE-ACBA-2643-B840-7D1784A18886}">
      <dgm:prSet custT="1"/>
      <dgm:spPr/>
      <dgm:t>
        <a:bodyPr/>
        <a:lstStyle/>
        <a:p>
          <a:endParaRPr lang="en-US" sz="2500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 sz="2500"/>
        </a:p>
      </dgm:t>
    </dgm:pt>
    <dgm:pt modelId="{78545184-7AED-1745-AB78-2FF40678D2FC}" type="parTrans" cxnId="{039D17B0-4D61-4D4A-A354-43190320523C}">
      <dgm:prSet custT="1"/>
      <dgm:spPr/>
      <dgm:t>
        <a:bodyPr/>
        <a:lstStyle/>
        <a:p>
          <a:endParaRPr lang="en-GB" sz="2500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/>
      <dgm:spPr>
        <a:solidFill>
          <a:srgbClr val="3FBAD2"/>
        </a:solidFill>
      </dgm:spPr>
      <dgm:t>
        <a:bodyPr/>
        <a:lstStyle/>
        <a:p>
          <a:r>
            <a:rPr lang="en-US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/>
        </a:p>
      </dgm:t>
    </dgm:pt>
    <dgm:pt modelId="{EAE180F0-FD49-49A1-B2F8-D8B43854BA1D}">
      <dgm:prSet/>
      <dgm:spPr/>
      <dgm:t>
        <a:bodyPr/>
        <a:lstStyle/>
        <a:p>
          <a:endParaRPr lang="en-US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/>
        </a:p>
      </dgm:t>
    </dgm:pt>
    <dgm:pt modelId="{56132683-3A13-42BE-A982-E0DF6809B549}">
      <dgm:prSet/>
      <dgm:spPr/>
      <dgm:t>
        <a:bodyPr/>
        <a:lstStyle/>
        <a:p>
          <a:endParaRPr lang="en-US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/>
        </a:p>
      </dgm:t>
    </dgm:pt>
    <dgm:pt modelId="{93AA0263-0387-4D57-BDE4-CA8FCBCC1614}">
      <dgm:prSet/>
      <dgm:spPr/>
      <dgm:t>
        <a:bodyPr/>
        <a:lstStyle/>
        <a:p>
          <a:endParaRPr lang="en-US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/>
        </a:p>
      </dgm:t>
    </dgm:pt>
    <dgm:pt modelId="{0947C3BD-CC84-4B84-82B5-641EE72E5F26}">
      <dgm:prSet/>
      <dgm:spPr/>
      <dgm:t>
        <a:bodyPr/>
        <a:lstStyle/>
        <a:p>
          <a:endParaRPr lang="en-US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/>
        </a:p>
      </dgm:t>
    </dgm:pt>
    <dgm:pt modelId="{D5628403-9B6F-4C0E-8756-256FA188EEC4}">
      <dgm:prSet/>
      <dgm:spPr/>
      <dgm:t>
        <a:bodyPr/>
        <a:lstStyle/>
        <a:p>
          <a:endParaRPr lang="en-US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/>
        </a:p>
      </dgm:t>
    </dgm:pt>
    <dgm:pt modelId="{CA92AC4D-9726-4F92-B270-A2B06E0487EA}">
      <dgm:prSet/>
      <dgm:spPr/>
      <dgm:t>
        <a:bodyPr/>
        <a:lstStyle/>
        <a:p>
          <a:endParaRPr lang="en-US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/>
        </a:p>
      </dgm:t>
    </dgm:pt>
    <dgm:pt modelId="{6CD8269F-F6EC-BA48-B018-D884A9684FD6}">
      <dgm:prSet/>
      <dgm:spPr/>
      <dgm:t>
        <a:bodyPr/>
        <a:lstStyle/>
        <a:p>
          <a:r>
            <a:rPr lang="en-US"/>
            <a:t>Self-promotion</a:t>
          </a:r>
        </a:p>
      </dgm:t>
    </dgm:pt>
    <dgm:pt modelId="{74B94AC5-C8F8-9447-9F83-1761806C7593}" type="parTrans" cxnId="{BD430247-4AEE-8746-9C7D-3AAA9EB1188C}">
      <dgm:prSet/>
      <dgm:spPr/>
      <dgm:t>
        <a:bodyPr/>
        <a:lstStyle/>
        <a:p>
          <a:endParaRPr lang="en-GB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/>
        </a:p>
      </dgm:t>
    </dgm:pt>
    <dgm:pt modelId="{CD765264-E040-DA4D-9C81-593F10ED75D1}">
      <dgm:prSet/>
      <dgm:spPr/>
      <dgm:t>
        <a:bodyPr/>
        <a:lstStyle/>
        <a:p>
          <a:r>
            <a:rPr lang="en-US"/>
            <a:t>Anti-meritocratic</a:t>
          </a:r>
        </a:p>
      </dgm:t>
    </dgm:pt>
    <dgm:pt modelId="{0A80B890-2CC6-1A47-81AF-49A184E4D144}" type="parTrans" cxnId="{54F92227-7032-B84A-AA96-08394AAC1D32}">
      <dgm:prSet/>
      <dgm:spPr/>
      <dgm:t>
        <a:bodyPr/>
        <a:lstStyle/>
        <a:p>
          <a:endParaRPr lang="en-GB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/>
        </a:p>
      </dgm:t>
    </dgm:pt>
    <dgm:pt modelId="{86E600F6-EFE1-1043-BF6A-8F000A2F7770}">
      <dgm:prSet/>
      <dgm:spPr/>
      <dgm:t>
        <a:bodyPr/>
        <a:lstStyle/>
        <a:p>
          <a:endParaRPr lang="en-US"/>
        </a:p>
      </dgm:t>
    </dgm:pt>
    <dgm:pt modelId="{2A93BA53-4F2A-B949-B3A0-A0F76EE64C61}" type="parTrans" cxnId="{B5191FB6-D670-AD4D-8B65-C7041A7B54F5}">
      <dgm:prSet/>
      <dgm:spPr/>
      <dgm:t>
        <a:bodyPr/>
        <a:lstStyle/>
        <a:p>
          <a:endParaRPr lang="en-GB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/>
        </a:p>
      </dgm:t>
    </dgm:pt>
    <dgm:pt modelId="{58A9EFDE-ACBA-2643-B840-7D1784A18886}">
      <dgm:prSet/>
      <dgm:spPr/>
      <dgm:t>
        <a:bodyPr/>
        <a:lstStyle/>
        <a:p>
          <a:endParaRPr lang="en-US"/>
        </a:p>
      </dgm:t>
    </dgm:pt>
    <dgm:pt modelId="{78545184-7AED-1745-AB78-2FF40678D2FC}" type="parTrans" cxnId="{039D17B0-4D61-4D4A-A354-43190320523C}">
      <dgm:prSet/>
      <dgm:spPr/>
      <dgm:t>
        <a:bodyPr/>
        <a:lstStyle/>
        <a:p>
          <a:endParaRPr lang="en-GB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/>
        </a:p>
      </dgm:t>
    </dgm:pt>
    <dgm:pt modelId="{79C571D9-BBA3-1C45-B92B-B0527F6D3777}">
      <dgm:prSet/>
      <dgm:spPr/>
      <dgm:t>
        <a:bodyPr/>
        <a:lstStyle/>
        <a:p>
          <a:endParaRPr lang="en-US"/>
        </a:p>
      </dgm:t>
    </dgm:pt>
    <dgm:pt modelId="{99284C15-76E9-614E-A530-AFEAE0FE3E9B}" type="parTrans" cxnId="{EF426B55-2FE4-4F45-ADF6-CEAD84557F30}">
      <dgm:prSet/>
      <dgm:spPr/>
      <dgm:t>
        <a:bodyPr/>
        <a:lstStyle/>
        <a:p>
          <a:endParaRPr lang="en-GB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/>
        </a:p>
      </dgm:t>
    </dgm:pt>
    <dgm:pt modelId="{74E4452B-A721-2E49-802A-08A684FA9236}">
      <dgm:prSet/>
      <dgm:spPr/>
      <dgm:t>
        <a:bodyPr/>
        <a:lstStyle/>
        <a:p>
          <a:endParaRPr lang="en-US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/>
      <dgm:spPr>
        <a:solidFill>
          <a:srgbClr val="3FBAD2"/>
        </a:solidFill>
      </dgm:spPr>
      <dgm:t>
        <a:bodyPr/>
        <a:lstStyle/>
        <a:p>
          <a:r>
            <a:rPr lang="en-US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/>
        </a:p>
      </dgm:t>
    </dgm:pt>
    <dgm:pt modelId="{EAE180F0-FD49-49A1-B2F8-D8B43854BA1D}">
      <dgm:prSet/>
      <dgm:spPr/>
      <dgm:t>
        <a:bodyPr/>
        <a:lstStyle/>
        <a:p>
          <a:endParaRPr lang="en-US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/>
        </a:p>
      </dgm:t>
    </dgm:pt>
    <dgm:pt modelId="{56132683-3A13-42BE-A982-E0DF6809B549}">
      <dgm:prSet/>
      <dgm:spPr/>
      <dgm:t>
        <a:bodyPr/>
        <a:lstStyle/>
        <a:p>
          <a:endParaRPr lang="en-US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/>
        </a:p>
      </dgm:t>
    </dgm:pt>
    <dgm:pt modelId="{93AA0263-0387-4D57-BDE4-CA8FCBCC1614}">
      <dgm:prSet/>
      <dgm:spPr/>
      <dgm:t>
        <a:bodyPr/>
        <a:lstStyle/>
        <a:p>
          <a:endParaRPr lang="en-US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/>
        </a:p>
      </dgm:t>
    </dgm:pt>
    <dgm:pt modelId="{0947C3BD-CC84-4B84-82B5-641EE72E5F26}">
      <dgm:prSet/>
      <dgm:spPr/>
      <dgm:t>
        <a:bodyPr/>
        <a:lstStyle/>
        <a:p>
          <a:endParaRPr lang="en-US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/>
        </a:p>
      </dgm:t>
    </dgm:pt>
    <dgm:pt modelId="{D5628403-9B6F-4C0E-8756-256FA188EEC4}">
      <dgm:prSet/>
      <dgm:spPr/>
      <dgm:t>
        <a:bodyPr/>
        <a:lstStyle/>
        <a:p>
          <a:endParaRPr lang="en-US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/>
        </a:p>
      </dgm:t>
    </dgm:pt>
    <dgm:pt modelId="{CA92AC4D-9726-4F92-B270-A2B06E0487EA}">
      <dgm:prSet/>
      <dgm:spPr/>
      <dgm:t>
        <a:bodyPr/>
        <a:lstStyle/>
        <a:p>
          <a:endParaRPr lang="en-US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/>
        </a:p>
      </dgm:t>
    </dgm:pt>
    <dgm:pt modelId="{6CD8269F-F6EC-BA48-B018-D884A9684FD6}">
      <dgm:prSet/>
      <dgm:spPr/>
      <dgm:t>
        <a:bodyPr/>
        <a:lstStyle/>
        <a:p>
          <a:r>
            <a:rPr lang="en-US"/>
            <a:t>Self-promotion</a:t>
          </a:r>
        </a:p>
      </dgm:t>
    </dgm:pt>
    <dgm:pt modelId="{74B94AC5-C8F8-9447-9F83-1761806C7593}" type="parTrans" cxnId="{BD430247-4AEE-8746-9C7D-3AAA9EB1188C}">
      <dgm:prSet/>
      <dgm:spPr/>
      <dgm:t>
        <a:bodyPr/>
        <a:lstStyle/>
        <a:p>
          <a:endParaRPr lang="en-GB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/>
        </a:p>
      </dgm:t>
    </dgm:pt>
    <dgm:pt modelId="{CD765264-E040-DA4D-9C81-593F10ED75D1}">
      <dgm:prSet/>
      <dgm:spPr/>
      <dgm:t>
        <a:bodyPr/>
        <a:lstStyle/>
        <a:p>
          <a:r>
            <a:rPr lang="en-US"/>
            <a:t>Anti-meritocratic</a:t>
          </a:r>
        </a:p>
      </dgm:t>
    </dgm:pt>
    <dgm:pt modelId="{0A80B890-2CC6-1A47-81AF-49A184E4D144}" type="parTrans" cxnId="{54F92227-7032-B84A-AA96-08394AAC1D32}">
      <dgm:prSet/>
      <dgm:spPr/>
      <dgm:t>
        <a:bodyPr/>
        <a:lstStyle/>
        <a:p>
          <a:endParaRPr lang="en-GB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/>
        </a:p>
      </dgm:t>
    </dgm:pt>
    <dgm:pt modelId="{86E600F6-EFE1-1043-BF6A-8F000A2F7770}">
      <dgm:prSet/>
      <dgm:spPr/>
      <dgm:t>
        <a:bodyPr/>
        <a:lstStyle/>
        <a:p>
          <a:r>
            <a:rPr lang="en-US"/>
            <a:t>Taking advantage of others</a:t>
          </a:r>
        </a:p>
      </dgm:t>
    </dgm:pt>
    <dgm:pt modelId="{2A93BA53-4F2A-B949-B3A0-A0F76EE64C61}" type="parTrans" cxnId="{B5191FB6-D670-AD4D-8B65-C7041A7B54F5}">
      <dgm:prSet/>
      <dgm:spPr/>
      <dgm:t>
        <a:bodyPr/>
        <a:lstStyle/>
        <a:p>
          <a:endParaRPr lang="en-GB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/>
        </a:p>
      </dgm:t>
    </dgm:pt>
    <dgm:pt modelId="{58A9EFDE-ACBA-2643-B840-7D1784A18886}">
      <dgm:prSet/>
      <dgm:spPr/>
      <dgm:t>
        <a:bodyPr/>
        <a:lstStyle/>
        <a:p>
          <a:endParaRPr lang="en-US"/>
        </a:p>
      </dgm:t>
    </dgm:pt>
    <dgm:pt modelId="{78545184-7AED-1745-AB78-2FF40678D2FC}" type="parTrans" cxnId="{039D17B0-4D61-4D4A-A354-43190320523C}">
      <dgm:prSet/>
      <dgm:spPr/>
      <dgm:t>
        <a:bodyPr/>
        <a:lstStyle/>
        <a:p>
          <a:endParaRPr lang="en-GB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/>
        </a:p>
      </dgm:t>
    </dgm:pt>
    <dgm:pt modelId="{79C571D9-BBA3-1C45-B92B-B0527F6D3777}">
      <dgm:prSet/>
      <dgm:spPr/>
      <dgm:t>
        <a:bodyPr/>
        <a:lstStyle/>
        <a:p>
          <a:endParaRPr lang="en-US"/>
        </a:p>
      </dgm:t>
    </dgm:pt>
    <dgm:pt modelId="{99284C15-76E9-614E-A530-AFEAE0FE3E9B}" type="parTrans" cxnId="{EF426B55-2FE4-4F45-ADF6-CEAD84557F30}">
      <dgm:prSet/>
      <dgm:spPr/>
      <dgm:t>
        <a:bodyPr/>
        <a:lstStyle/>
        <a:p>
          <a:endParaRPr lang="en-GB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/>
        </a:p>
      </dgm:t>
    </dgm:pt>
    <dgm:pt modelId="{74E4452B-A721-2E49-802A-08A684FA9236}">
      <dgm:prSet/>
      <dgm:spPr/>
      <dgm:t>
        <a:bodyPr/>
        <a:lstStyle/>
        <a:p>
          <a:endParaRPr lang="en-US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/>
      <dgm:spPr>
        <a:solidFill>
          <a:srgbClr val="3FBAD2"/>
        </a:solidFill>
      </dgm:spPr>
      <dgm:t>
        <a:bodyPr/>
        <a:lstStyle/>
        <a:p>
          <a:r>
            <a:rPr lang="en-US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/>
        </a:p>
      </dgm:t>
    </dgm:pt>
    <dgm:pt modelId="{EAE180F0-FD49-49A1-B2F8-D8B43854BA1D}">
      <dgm:prSet/>
      <dgm:spPr/>
      <dgm:t>
        <a:bodyPr/>
        <a:lstStyle/>
        <a:p>
          <a:endParaRPr lang="en-US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/>
        </a:p>
      </dgm:t>
    </dgm:pt>
    <dgm:pt modelId="{56132683-3A13-42BE-A982-E0DF6809B549}">
      <dgm:prSet/>
      <dgm:spPr/>
      <dgm:t>
        <a:bodyPr/>
        <a:lstStyle/>
        <a:p>
          <a:endParaRPr lang="en-US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/>
        </a:p>
      </dgm:t>
    </dgm:pt>
    <dgm:pt modelId="{93AA0263-0387-4D57-BDE4-CA8FCBCC1614}">
      <dgm:prSet/>
      <dgm:spPr/>
      <dgm:t>
        <a:bodyPr/>
        <a:lstStyle/>
        <a:p>
          <a:endParaRPr lang="en-US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/>
        </a:p>
      </dgm:t>
    </dgm:pt>
    <dgm:pt modelId="{0947C3BD-CC84-4B84-82B5-641EE72E5F26}">
      <dgm:prSet/>
      <dgm:spPr/>
      <dgm:t>
        <a:bodyPr/>
        <a:lstStyle/>
        <a:p>
          <a:endParaRPr lang="en-US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/>
        </a:p>
      </dgm:t>
    </dgm:pt>
    <dgm:pt modelId="{D5628403-9B6F-4C0E-8756-256FA188EEC4}">
      <dgm:prSet/>
      <dgm:spPr/>
      <dgm:t>
        <a:bodyPr/>
        <a:lstStyle/>
        <a:p>
          <a:endParaRPr lang="en-US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/>
        </a:p>
      </dgm:t>
    </dgm:pt>
    <dgm:pt modelId="{CA92AC4D-9726-4F92-B270-A2B06E0487EA}">
      <dgm:prSet/>
      <dgm:spPr/>
      <dgm:t>
        <a:bodyPr/>
        <a:lstStyle/>
        <a:p>
          <a:endParaRPr lang="en-US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/>
        </a:p>
      </dgm:t>
    </dgm:pt>
    <dgm:pt modelId="{6CD8269F-F6EC-BA48-B018-D884A9684FD6}">
      <dgm:prSet/>
      <dgm:spPr/>
      <dgm:t>
        <a:bodyPr/>
        <a:lstStyle/>
        <a:p>
          <a:r>
            <a:rPr lang="en-US"/>
            <a:t>Self-promotion</a:t>
          </a:r>
        </a:p>
      </dgm:t>
    </dgm:pt>
    <dgm:pt modelId="{74B94AC5-C8F8-9447-9F83-1761806C7593}" type="parTrans" cxnId="{BD430247-4AEE-8746-9C7D-3AAA9EB1188C}">
      <dgm:prSet/>
      <dgm:spPr/>
      <dgm:t>
        <a:bodyPr/>
        <a:lstStyle/>
        <a:p>
          <a:endParaRPr lang="en-GB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/>
        </a:p>
      </dgm:t>
    </dgm:pt>
    <dgm:pt modelId="{CD765264-E040-DA4D-9C81-593F10ED75D1}">
      <dgm:prSet/>
      <dgm:spPr/>
      <dgm:t>
        <a:bodyPr/>
        <a:lstStyle/>
        <a:p>
          <a:r>
            <a:rPr lang="en-US"/>
            <a:t>Anti-meritocratic</a:t>
          </a:r>
        </a:p>
      </dgm:t>
    </dgm:pt>
    <dgm:pt modelId="{0A80B890-2CC6-1A47-81AF-49A184E4D144}" type="parTrans" cxnId="{54F92227-7032-B84A-AA96-08394AAC1D32}">
      <dgm:prSet/>
      <dgm:spPr/>
      <dgm:t>
        <a:bodyPr/>
        <a:lstStyle/>
        <a:p>
          <a:endParaRPr lang="en-GB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/>
        </a:p>
      </dgm:t>
    </dgm:pt>
    <dgm:pt modelId="{86E600F6-EFE1-1043-BF6A-8F000A2F7770}">
      <dgm:prSet/>
      <dgm:spPr/>
      <dgm:t>
        <a:bodyPr/>
        <a:lstStyle/>
        <a:p>
          <a:r>
            <a:rPr lang="en-US"/>
            <a:t>Taking advantage of others</a:t>
          </a:r>
        </a:p>
      </dgm:t>
    </dgm:pt>
    <dgm:pt modelId="{2A93BA53-4F2A-B949-B3A0-A0F76EE64C61}" type="parTrans" cxnId="{B5191FB6-D670-AD4D-8B65-C7041A7B54F5}">
      <dgm:prSet/>
      <dgm:spPr/>
      <dgm:t>
        <a:bodyPr/>
        <a:lstStyle/>
        <a:p>
          <a:endParaRPr lang="en-GB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/>
        </a:p>
      </dgm:t>
    </dgm:pt>
    <dgm:pt modelId="{58A9EFDE-ACBA-2643-B840-7D1784A18886}">
      <dgm:prSet/>
      <dgm:spPr/>
      <dgm:t>
        <a:bodyPr/>
        <a:lstStyle/>
        <a:p>
          <a:r>
            <a:rPr lang="en-US"/>
            <a:t>Bothering others</a:t>
          </a:r>
        </a:p>
      </dgm:t>
    </dgm:pt>
    <dgm:pt modelId="{78545184-7AED-1745-AB78-2FF40678D2FC}" type="parTrans" cxnId="{039D17B0-4D61-4D4A-A354-43190320523C}">
      <dgm:prSet/>
      <dgm:spPr/>
      <dgm:t>
        <a:bodyPr/>
        <a:lstStyle/>
        <a:p>
          <a:endParaRPr lang="en-GB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/>
        </a:p>
      </dgm:t>
    </dgm:pt>
    <dgm:pt modelId="{79C571D9-BBA3-1C45-B92B-B0527F6D3777}">
      <dgm:prSet/>
      <dgm:spPr/>
      <dgm:t>
        <a:bodyPr/>
        <a:lstStyle/>
        <a:p>
          <a:endParaRPr lang="en-US"/>
        </a:p>
      </dgm:t>
    </dgm:pt>
    <dgm:pt modelId="{99284C15-76E9-614E-A530-AFEAE0FE3E9B}" type="parTrans" cxnId="{EF426B55-2FE4-4F45-ADF6-CEAD84557F30}">
      <dgm:prSet/>
      <dgm:spPr/>
      <dgm:t>
        <a:bodyPr/>
        <a:lstStyle/>
        <a:p>
          <a:endParaRPr lang="en-GB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/>
        </a:p>
      </dgm:t>
    </dgm:pt>
    <dgm:pt modelId="{74E4452B-A721-2E49-802A-08A684FA9236}">
      <dgm:prSet/>
      <dgm:spPr/>
      <dgm:t>
        <a:bodyPr/>
        <a:lstStyle/>
        <a:p>
          <a:endParaRPr lang="en-US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/>
      <dgm:spPr>
        <a:solidFill>
          <a:srgbClr val="3FBAD2"/>
        </a:solidFill>
      </dgm:spPr>
      <dgm:t>
        <a:bodyPr/>
        <a:lstStyle/>
        <a:p>
          <a:r>
            <a:rPr lang="en-US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/>
        </a:p>
      </dgm:t>
    </dgm:pt>
    <dgm:pt modelId="{EAE180F0-FD49-49A1-B2F8-D8B43854BA1D}">
      <dgm:prSet/>
      <dgm:spPr/>
      <dgm:t>
        <a:bodyPr/>
        <a:lstStyle/>
        <a:p>
          <a:endParaRPr lang="en-US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/>
        </a:p>
      </dgm:t>
    </dgm:pt>
    <dgm:pt modelId="{56132683-3A13-42BE-A982-E0DF6809B549}">
      <dgm:prSet/>
      <dgm:spPr/>
      <dgm:t>
        <a:bodyPr/>
        <a:lstStyle/>
        <a:p>
          <a:endParaRPr lang="en-US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/>
        </a:p>
      </dgm:t>
    </dgm:pt>
    <dgm:pt modelId="{93AA0263-0387-4D57-BDE4-CA8FCBCC1614}">
      <dgm:prSet/>
      <dgm:spPr/>
      <dgm:t>
        <a:bodyPr/>
        <a:lstStyle/>
        <a:p>
          <a:endParaRPr lang="en-US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/>
        </a:p>
      </dgm:t>
    </dgm:pt>
    <dgm:pt modelId="{0947C3BD-CC84-4B84-82B5-641EE72E5F26}">
      <dgm:prSet/>
      <dgm:spPr/>
      <dgm:t>
        <a:bodyPr/>
        <a:lstStyle/>
        <a:p>
          <a:endParaRPr lang="en-US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/>
        </a:p>
      </dgm:t>
    </dgm:pt>
    <dgm:pt modelId="{D5628403-9B6F-4C0E-8756-256FA188EEC4}">
      <dgm:prSet/>
      <dgm:spPr/>
      <dgm:t>
        <a:bodyPr/>
        <a:lstStyle/>
        <a:p>
          <a:endParaRPr lang="en-US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/>
        </a:p>
      </dgm:t>
    </dgm:pt>
    <dgm:pt modelId="{CA92AC4D-9726-4F92-B270-A2B06E0487EA}">
      <dgm:prSet/>
      <dgm:spPr/>
      <dgm:t>
        <a:bodyPr/>
        <a:lstStyle/>
        <a:p>
          <a:endParaRPr lang="en-US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/>
        </a:p>
      </dgm:t>
    </dgm:pt>
    <dgm:pt modelId="{6CD8269F-F6EC-BA48-B018-D884A9684FD6}">
      <dgm:prSet/>
      <dgm:spPr/>
      <dgm:t>
        <a:bodyPr/>
        <a:lstStyle/>
        <a:p>
          <a:r>
            <a:rPr lang="en-US"/>
            <a:t>Self-promotion</a:t>
          </a:r>
        </a:p>
      </dgm:t>
    </dgm:pt>
    <dgm:pt modelId="{74B94AC5-C8F8-9447-9F83-1761806C7593}" type="parTrans" cxnId="{BD430247-4AEE-8746-9C7D-3AAA9EB1188C}">
      <dgm:prSet/>
      <dgm:spPr/>
      <dgm:t>
        <a:bodyPr/>
        <a:lstStyle/>
        <a:p>
          <a:endParaRPr lang="en-GB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/>
        </a:p>
      </dgm:t>
    </dgm:pt>
    <dgm:pt modelId="{CD765264-E040-DA4D-9C81-593F10ED75D1}">
      <dgm:prSet/>
      <dgm:spPr/>
      <dgm:t>
        <a:bodyPr/>
        <a:lstStyle/>
        <a:p>
          <a:r>
            <a:rPr lang="en-US"/>
            <a:t>Anti-meritocratic</a:t>
          </a:r>
        </a:p>
      </dgm:t>
    </dgm:pt>
    <dgm:pt modelId="{0A80B890-2CC6-1A47-81AF-49A184E4D144}" type="parTrans" cxnId="{54F92227-7032-B84A-AA96-08394AAC1D32}">
      <dgm:prSet/>
      <dgm:spPr/>
      <dgm:t>
        <a:bodyPr/>
        <a:lstStyle/>
        <a:p>
          <a:endParaRPr lang="en-GB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/>
        </a:p>
      </dgm:t>
    </dgm:pt>
    <dgm:pt modelId="{86E600F6-EFE1-1043-BF6A-8F000A2F7770}">
      <dgm:prSet/>
      <dgm:spPr/>
      <dgm:t>
        <a:bodyPr/>
        <a:lstStyle/>
        <a:p>
          <a:r>
            <a:rPr lang="en-US"/>
            <a:t>Taking advantage of others</a:t>
          </a:r>
        </a:p>
      </dgm:t>
    </dgm:pt>
    <dgm:pt modelId="{2A93BA53-4F2A-B949-B3A0-A0F76EE64C61}" type="parTrans" cxnId="{B5191FB6-D670-AD4D-8B65-C7041A7B54F5}">
      <dgm:prSet/>
      <dgm:spPr/>
      <dgm:t>
        <a:bodyPr/>
        <a:lstStyle/>
        <a:p>
          <a:endParaRPr lang="en-GB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/>
        </a:p>
      </dgm:t>
    </dgm:pt>
    <dgm:pt modelId="{58A9EFDE-ACBA-2643-B840-7D1784A18886}">
      <dgm:prSet/>
      <dgm:spPr/>
      <dgm:t>
        <a:bodyPr/>
        <a:lstStyle/>
        <a:p>
          <a:r>
            <a:rPr lang="en-US"/>
            <a:t>Bothering others</a:t>
          </a:r>
        </a:p>
      </dgm:t>
    </dgm:pt>
    <dgm:pt modelId="{78545184-7AED-1745-AB78-2FF40678D2FC}" type="parTrans" cxnId="{039D17B0-4D61-4D4A-A354-43190320523C}">
      <dgm:prSet/>
      <dgm:spPr/>
      <dgm:t>
        <a:bodyPr/>
        <a:lstStyle/>
        <a:p>
          <a:endParaRPr lang="en-GB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/>
        </a:p>
      </dgm:t>
    </dgm:pt>
    <dgm:pt modelId="{79C571D9-BBA3-1C45-B92B-B0527F6D3777}">
      <dgm:prSet/>
      <dgm:spPr/>
      <dgm:t>
        <a:bodyPr/>
        <a:lstStyle/>
        <a:p>
          <a:r>
            <a:rPr lang="en-US"/>
            <a:t>It’s only for extroverts</a:t>
          </a:r>
        </a:p>
      </dgm:t>
    </dgm:pt>
    <dgm:pt modelId="{99284C15-76E9-614E-A530-AFEAE0FE3E9B}" type="parTrans" cxnId="{EF426B55-2FE4-4F45-ADF6-CEAD84557F30}">
      <dgm:prSet/>
      <dgm:spPr/>
      <dgm:t>
        <a:bodyPr/>
        <a:lstStyle/>
        <a:p>
          <a:endParaRPr lang="en-GB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/>
        </a:p>
      </dgm:t>
    </dgm:pt>
    <dgm:pt modelId="{74E4452B-A721-2E49-802A-08A684FA9236}">
      <dgm:prSet/>
      <dgm:spPr/>
      <dgm:t>
        <a:bodyPr/>
        <a:lstStyle/>
        <a:p>
          <a:endParaRPr lang="en-US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/>
      <dgm:spPr>
        <a:solidFill>
          <a:srgbClr val="3FBAD2"/>
        </a:solidFill>
      </dgm:spPr>
      <dgm:t>
        <a:bodyPr/>
        <a:lstStyle/>
        <a:p>
          <a:r>
            <a:rPr lang="en-US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/>
        </a:p>
      </dgm:t>
    </dgm:pt>
    <dgm:pt modelId="{EAE180F0-FD49-49A1-B2F8-D8B43854BA1D}">
      <dgm:prSet/>
      <dgm:spPr/>
      <dgm:t>
        <a:bodyPr/>
        <a:lstStyle/>
        <a:p>
          <a:endParaRPr lang="en-US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/>
        </a:p>
      </dgm:t>
    </dgm:pt>
    <dgm:pt modelId="{56132683-3A13-42BE-A982-E0DF6809B549}">
      <dgm:prSet/>
      <dgm:spPr/>
      <dgm:t>
        <a:bodyPr/>
        <a:lstStyle/>
        <a:p>
          <a:endParaRPr lang="en-US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/>
        </a:p>
      </dgm:t>
    </dgm:pt>
    <dgm:pt modelId="{93AA0263-0387-4D57-BDE4-CA8FCBCC1614}">
      <dgm:prSet/>
      <dgm:spPr/>
      <dgm:t>
        <a:bodyPr/>
        <a:lstStyle/>
        <a:p>
          <a:endParaRPr lang="en-US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/>
        </a:p>
      </dgm:t>
    </dgm:pt>
    <dgm:pt modelId="{0947C3BD-CC84-4B84-82B5-641EE72E5F26}">
      <dgm:prSet/>
      <dgm:spPr/>
      <dgm:t>
        <a:bodyPr/>
        <a:lstStyle/>
        <a:p>
          <a:endParaRPr lang="en-US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/>
        </a:p>
      </dgm:t>
    </dgm:pt>
    <dgm:pt modelId="{D5628403-9B6F-4C0E-8756-256FA188EEC4}">
      <dgm:prSet/>
      <dgm:spPr/>
      <dgm:t>
        <a:bodyPr/>
        <a:lstStyle/>
        <a:p>
          <a:endParaRPr lang="en-US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/>
        </a:p>
      </dgm:t>
    </dgm:pt>
    <dgm:pt modelId="{CA92AC4D-9726-4F92-B270-A2B06E0487EA}">
      <dgm:prSet/>
      <dgm:spPr/>
      <dgm:t>
        <a:bodyPr/>
        <a:lstStyle/>
        <a:p>
          <a:endParaRPr lang="en-US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/>
        </a:p>
      </dgm:t>
    </dgm:pt>
    <dgm:pt modelId="{6CD8269F-F6EC-BA48-B018-D884A9684FD6}">
      <dgm:prSet/>
      <dgm:spPr>
        <a:solidFill>
          <a:srgbClr val="3FBAD2"/>
        </a:solidFill>
      </dgm:spPr>
      <dgm:t>
        <a:bodyPr/>
        <a:lstStyle/>
        <a:p>
          <a:r>
            <a:rPr lang="en-US"/>
            <a:t>Less than formal interview</a:t>
          </a:r>
        </a:p>
      </dgm:t>
    </dgm:pt>
    <dgm:pt modelId="{74B94AC5-C8F8-9447-9F83-1761806C7593}" type="parTrans" cxnId="{BD430247-4AEE-8746-9C7D-3AAA9EB1188C}">
      <dgm:prSet/>
      <dgm:spPr/>
      <dgm:t>
        <a:bodyPr/>
        <a:lstStyle/>
        <a:p>
          <a:endParaRPr lang="en-GB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/>
        </a:p>
      </dgm:t>
    </dgm:pt>
    <dgm:pt modelId="{CD765264-E040-DA4D-9C81-593F10ED75D1}">
      <dgm:prSet/>
      <dgm:spPr/>
      <dgm:t>
        <a:bodyPr/>
        <a:lstStyle/>
        <a:p>
          <a:r>
            <a:rPr lang="en-US"/>
            <a:t>Anti-meritocratic</a:t>
          </a:r>
        </a:p>
      </dgm:t>
    </dgm:pt>
    <dgm:pt modelId="{0A80B890-2CC6-1A47-81AF-49A184E4D144}" type="parTrans" cxnId="{54F92227-7032-B84A-AA96-08394AAC1D32}">
      <dgm:prSet/>
      <dgm:spPr/>
      <dgm:t>
        <a:bodyPr/>
        <a:lstStyle/>
        <a:p>
          <a:endParaRPr lang="en-GB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/>
        </a:p>
      </dgm:t>
    </dgm:pt>
    <dgm:pt modelId="{86E600F6-EFE1-1043-BF6A-8F000A2F7770}">
      <dgm:prSet/>
      <dgm:spPr/>
      <dgm:t>
        <a:bodyPr/>
        <a:lstStyle/>
        <a:p>
          <a:r>
            <a:rPr lang="en-US"/>
            <a:t>Taking advantage of others</a:t>
          </a:r>
        </a:p>
      </dgm:t>
    </dgm:pt>
    <dgm:pt modelId="{2A93BA53-4F2A-B949-B3A0-A0F76EE64C61}" type="parTrans" cxnId="{B5191FB6-D670-AD4D-8B65-C7041A7B54F5}">
      <dgm:prSet/>
      <dgm:spPr/>
      <dgm:t>
        <a:bodyPr/>
        <a:lstStyle/>
        <a:p>
          <a:endParaRPr lang="en-GB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/>
        </a:p>
      </dgm:t>
    </dgm:pt>
    <dgm:pt modelId="{58A9EFDE-ACBA-2643-B840-7D1784A18886}">
      <dgm:prSet/>
      <dgm:spPr/>
      <dgm:t>
        <a:bodyPr/>
        <a:lstStyle/>
        <a:p>
          <a:r>
            <a:rPr lang="en-US"/>
            <a:t>Bothering others</a:t>
          </a:r>
        </a:p>
      </dgm:t>
    </dgm:pt>
    <dgm:pt modelId="{78545184-7AED-1745-AB78-2FF40678D2FC}" type="parTrans" cxnId="{039D17B0-4D61-4D4A-A354-43190320523C}">
      <dgm:prSet/>
      <dgm:spPr/>
      <dgm:t>
        <a:bodyPr/>
        <a:lstStyle/>
        <a:p>
          <a:endParaRPr lang="en-GB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/>
        </a:p>
      </dgm:t>
    </dgm:pt>
    <dgm:pt modelId="{79C571D9-BBA3-1C45-B92B-B0527F6D3777}">
      <dgm:prSet/>
      <dgm:spPr/>
      <dgm:t>
        <a:bodyPr/>
        <a:lstStyle/>
        <a:p>
          <a:r>
            <a:rPr lang="en-US"/>
            <a:t>It’s only for extroverts</a:t>
          </a:r>
        </a:p>
      </dgm:t>
    </dgm:pt>
    <dgm:pt modelId="{99284C15-76E9-614E-A530-AFEAE0FE3E9B}" type="parTrans" cxnId="{EF426B55-2FE4-4F45-ADF6-CEAD84557F30}">
      <dgm:prSet/>
      <dgm:spPr/>
      <dgm:t>
        <a:bodyPr/>
        <a:lstStyle/>
        <a:p>
          <a:endParaRPr lang="en-GB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/>
        </a:p>
      </dgm:t>
    </dgm:pt>
    <dgm:pt modelId="{74E4452B-A721-2E49-802A-08A684FA9236}">
      <dgm:prSet/>
      <dgm:spPr/>
      <dgm:t>
        <a:bodyPr/>
        <a:lstStyle/>
        <a:p>
          <a:endParaRPr lang="en-US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 sz="2600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 sz="2600"/>
        </a:p>
      </dgm:t>
    </dgm:pt>
    <dgm:pt modelId="{EAE180F0-FD49-49A1-B2F8-D8B43854BA1D}">
      <dgm:prSet/>
      <dgm:spPr/>
      <dgm:t>
        <a:bodyPr/>
        <a:lstStyle/>
        <a:p>
          <a:endParaRPr lang="en-US" sz="2600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 sz="2600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 sz="2600"/>
        </a:p>
      </dgm:t>
    </dgm:pt>
    <dgm:pt modelId="{56132683-3A13-42BE-A982-E0DF6809B549}">
      <dgm:prSet/>
      <dgm:spPr/>
      <dgm:t>
        <a:bodyPr/>
        <a:lstStyle/>
        <a:p>
          <a:endParaRPr lang="en-US" sz="2600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 sz="2600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 sz="2600"/>
        </a:p>
      </dgm:t>
    </dgm:pt>
    <dgm:pt modelId="{93AA0263-0387-4D57-BDE4-CA8FCBCC1614}">
      <dgm:prSet/>
      <dgm:spPr/>
      <dgm:t>
        <a:bodyPr/>
        <a:lstStyle/>
        <a:p>
          <a:endParaRPr lang="en-US" sz="2600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 sz="2600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 sz="2600"/>
        </a:p>
      </dgm:t>
    </dgm:pt>
    <dgm:pt modelId="{0947C3BD-CC84-4B84-82B5-641EE72E5F26}">
      <dgm:prSet/>
      <dgm:spPr/>
      <dgm:t>
        <a:bodyPr/>
        <a:lstStyle/>
        <a:p>
          <a:endParaRPr lang="en-US" sz="2600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 sz="2600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 sz="2600"/>
        </a:p>
      </dgm:t>
    </dgm:pt>
    <dgm:pt modelId="{D5628403-9B6F-4C0E-8756-256FA188EEC4}">
      <dgm:prSet/>
      <dgm:spPr/>
      <dgm:t>
        <a:bodyPr/>
        <a:lstStyle/>
        <a:p>
          <a:endParaRPr lang="en-US" sz="2600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 sz="2600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 sz="2600"/>
        </a:p>
      </dgm:t>
    </dgm:pt>
    <dgm:pt modelId="{CA92AC4D-9726-4F92-B270-A2B06E0487EA}">
      <dgm:prSet/>
      <dgm:spPr/>
      <dgm:t>
        <a:bodyPr/>
        <a:lstStyle/>
        <a:p>
          <a:endParaRPr lang="en-US" sz="2600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 sz="2600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 sz="2600"/>
        </a:p>
      </dgm:t>
    </dgm:pt>
    <dgm:pt modelId="{6CD8269F-F6EC-BA48-B018-D884A9684FD6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Less than formal interview</a:t>
          </a:r>
        </a:p>
      </dgm:t>
    </dgm:pt>
    <dgm:pt modelId="{74B94AC5-C8F8-9447-9F83-1761806C7593}" type="parTrans" cxnId="{BD430247-4AEE-8746-9C7D-3AAA9EB1188C}">
      <dgm:prSet custT="1"/>
      <dgm:spPr/>
      <dgm:t>
        <a:bodyPr/>
        <a:lstStyle/>
        <a:p>
          <a:endParaRPr lang="en-GB" sz="2600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 sz="2600"/>
        </a:p>
      </dgm:t>
    </dgm:pt>
    <dgm:pt modelId="{CD765264-E040-DA4D-9C81-593F10ED75D1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Added value</a:t>
          </a:r>
        </a:p>
      </dgm:t>
    </dgm:pt>
    <dgm:pt modelId="{0A80B890-2CC6-1A47-81AF-49A184E4D144}" type="parTrans" cxnId="{54F92227-7032-B84A-AA96-08394AAC1D32}">
      <dgm:prSet custT="1"/>
      <dgm:spPr/>
      <dgm:t>
        <a:bodyPr/>
        <a:lstStyle/>
        <a:p>
          <a:endParaRPr lang="en-GB" sz="2600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 sz="2600"/>
        </a:p>
      </dgm:t>
    </dgm:pt>
    <dgm:pt modelId="{86E600F6-EFE1-1043-BF6A-8F000A2F7770}">
      <dgm:prSet custT="1"/>
      <dgm:spPr/>
      <dgm:t>
        <a:bodyPr/>
        <a:lstStyle/>
        <a:p>
          <a:r>
            <a:rPr lang="en-US" sz="2600"/>
            <a:t>Taking advantage of others</a:t>
          </a:r>
        </a:p>
      </dgm:t>
    </dgm:pt>
    <dgm:pt modelId="{2A93BA53-4F2A-B949-B3A0-A0F76EE64C61}" type="parTrans" cxnId="{B5191FB6-D670-AD4D-8B65-C7041A7B54F5}">
      <dgm:prSet custT="1"/>
      <dgm:spPr/>
      <dgm:t>
        <a:bodyPr/>
        <a:lstStyle/>
        <a:p>
          <a:endParaRPr lang="en-GB" sz="2600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 sz="2600"/>
        </a:p>
      </dgm:t>
    </dgm:pt>
    <dgm:pt modelId="{58A9EFDE-ACBA-2643-B840-7D1784A18886}">
      <dgm:prSet custT="1"/>
      <dgm:spPr/>
      <dgm:t>
        <a:bodyPr/>
        <a:lstStyle/>
        <a:p>
          <a:r>
            <a:rPr lang="en-US" sz="2600"/>
            <a:t>Bothering others</a:t>
          </a:r>
        </a:p>
      </dgm:t>
    </dgm:pt>
    <dgm:pt modelId="{78545184-7AED-1745-AB78-2FF40678D2FC}" type="parTrans" cxnId="{039D17B0-4D61-4D4A-A354-43190320523C}">
      <dgm:prSet custT="1"/>
      <dgm:spPr/>
      <dgm:t>
        <a:bodyPr/>
        <a:lstStyle/>
        <a:p>
          <a:endParaRPr lang="en-GB" sz="2600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 sz="2600"/>
        </a:p>
      </dgm:t>
    </dgm:pt>
    <dgm:pt modelId="{79C571D9-BBA3-1C45-B92B-B0527F6D3777}">
      <dgm:prSet custT="1"/>
      <dgm:spPr/>
      <dgm:t>
        <a:bodyPr/>
        <a:lstStyle/>
        <a:p>
          <a:r>
            <a:rPr lang="en-US" sz="2600"/>
            <a:t>It’s only for extroverts</a:t>
          </a:r>
        </a:p>
      </dgm:t>
    </dgm:pt>
    <dgm:pt modelId="{99284C15-76E9-614E-A530-AFEAE0FE3E9B}" type="parTrans" cxnId="{EF426B55-2FE4-4F45-ADF6-CEAD84557F30}">
      <dgm:prSet custT="1"/>
      <dgm:spPr/>
      <dgm:t>
        <a:bodyPr/>
        <a:lstStyle/>
        <a:p>
          <a:endParaRPr lang="en-GB" sz="2600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 sz="2600"/>
        </a:p>
      </dgm:t>
    </dgm:pt>
    <dgm:pt modelId="{74E4452B-A721-2E49-802A-08A684FA9236}">
      <dgm:prSet/>
      <dgm:spPr/>
      <dgm:t>
        <a:bodyPr/>
        <a:lstStyle/>
        <a:p>
          <a:endParaRPr lang="en-US" sz="2600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 sz="2600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 sz="2600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86DD36-48B6-4B11-9825-FBCF90DF27D3}" type="doc">
      <dgm:prSet loTypeId="urn:microsoft.com/office/officeart/2005/8/layout/radial1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3B5332-D933-42E6-B88F-5D7F7BAD8F89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Networking</a:t>
          </a:r>
        </a:p>
      </dgm:t>
    </dgm:pt>
    <dgm:pt modelId="{A7AE9267-1676-4D20-96A9-C783D0538C77}" type="parTrans" cxnId="{5757957E-A879-4AE3-88EF-72E71416094E}">
      <dgm:prSet/>
      <dgm:spPr/>
      <dgm:t>
        <a:bodyPr/>
        <a:lstStyle/>
        <a:p>
          <a:endParaRPr lang="en-US" sz="2600"/>
        </a:p>
      </dgm:t>
    </dgm:pt>
    <dgm:pt modelId="{8D9F1D14-F877-41CB-B15E-174F70A6B7A2}" type="sibTrans" cxnId="{5757957E-A879-4AE3-88EF-72E71416094E}">
      <dgm:prSet/>
      <dgm:spPr/>
      <dgm:t>
        <a:bodyPr/>
        <a:lstStyle/>
        <a:p>
          <a:endParaRPr lang="en-US" sz="2600"/>
        </a:p>
      </dgm:t>
    </dgm:pt>
    <dgm:pt modelId="{EAE180F0-FD49-49A1-B2F8-D8B43854BA1D}">
      <dgm:prSet/>
      <dgm:spPr/>
      <dgm:t>
        <a:bodyPr/>
        <a:lstStyle/>
        <a:p>
          <a:endParaRPr lang="en-US" sz="2600"/>
        </a:p>
      </dgm:t>
    </dgm:pt>
    <dgm:pt modelId="{9FA95196-FC82-47D7-A11F-56D07EFEA376}" type="parTrans" cxnId="{1139E3F2-BEC8-44E6-807B-E5C0D99A7070}">
      <dgm:prSet/>
      <dgm:spPr/>
      <dgm:t>
        <a:bodyPr/>
        <a:lstStyle/>
        <a:p>
          <a:endParaRPr lang="en-US" sz="2600"/>
        </a:p>
      </dgm:t>
    </dgm:pt>
    <dgm:pt modelId="{39D7D108-FAB9-41A4-9950-638F88EEF9B1}" type="sibTrans" cxnId="{1139E3F2-BEC8-44E6-807B-E5C0D99A7070}">
      <dgm:prSet/>
      <dgm:spPr/>
      <dgm:t>
        <a:bodyPr/>
        <a:lstStyle/>
        <a:p>
          <a:endParaRPr lang="en-US" sz="2600"/>
        </a:p>
      </dgm:t>
    </dgm:pt>
    <dgm:pt modelId="{56132683-3A13-42BE-A982-E0DF6809B549}">
      <dgm:prSet/>
      <dgm:spPr/>
      <dgm:t>
        <a:bodyPr/>
        <a:lstStyle/>
        <a:p>
          <a:endParaRPr lang="en-US" sz="2600"/>
        </a:p>
      </dgm:t>
    </dgm:pt>
    <dgm:pt modelId="{F6E66FBF-24A3-4B67-8BFA-DDCC06C0D33A}" type="parTrans" cxnId="{B819EAB9-84B0-40B3-8657-D9F0339BF086}">
      <dgm:prSet/>
      <dgm:spPr/>
      <dgm:t>
        <a:bodyPr/>
        <a:lstStyle/>
        <a:p>
          <a:endParaRPr lang="en-US" sz="2600"/>
        </a:p>
      </dgm:t>
    </dgm:pt>
    <dgm:pt modelId="{FBA95ED3-23B5-4851-A68B-18F083AC3B2F}" type="sibTrans" cxnId="{B819EAB9-84B0-40B3-8657-D9F0339BF086}">
      <dgm:prSet/>
      <dgm:spPr/>
      <dgm:t>
        <a:bodyPr/>
        <a:lstStyle/>
        <a:p>
          <a:endParaRPr lang="en-US" sz="2600"/>
        </a:p>
      </dgm:t>
    </dgm:pt>
    <dgm:pt modelId="{93AA0263-0387-4D57-BDE4-CA8FCBCC1614}">
      <dgm:prSet/>
      <dgm:spPr/>
      <dgm:t>
        <a:bodyPr/>
        <a:lstStyle/>
        <a:p>
          <a:endParaRPr lang="en-US" sz="2600"/>
        </a:p>
      </dgm:t>
    </dgm:pt>
    <dgm:pt modelId="{88CAE692-4A49-400E-B63F-B4D0812231B4}" type="parTrans" cxnId="{C337C4C9-03B1-4E35-B3C1-889717F0C762}">
      <dgm:prSet/>
      <dgm:spPr/>
      <dgm:t>
        <a:bodyPr/>
        <a:lstStyle/>
        <a:p>
          <a:endParaRPr lang="en-US" sz="2600"/>
        </a:p>
      </dgm:t>
    </dgm:pt>
    <dgm:pt modelId="{D48D989E-AD18-408A-9E9D-7F0C1D95FB25}" type="sibTrans" cxnId="{C337C4C9-03B1-4E35-B3C1-889717F0C762}">
      <dgm:prSet/>
      <dgm:spPr/>
      <dgm:t>
        <a:bodyPr/>
        <a:lstStyle/>
        <a:p>
          <a:endParaRPr lang="en-US" sz="2600"/>
        </a:p>
      </dgm:t>
    </dgm:pt>
    <dgm:pt modelId="{0947C3BD-CC84-4B84-82B5-641EE72E5F26}">
      <dgm:prSet/>
      <dgm:spPr/>
      <dgm:t>
        <a:bodyPr/>
        <a:lstStyle/>
        <a:p>
          <a:endParaRPr lang="en-US" sz="2600"/>
        </a:p>
      </dgm:t>
    </dgm:pt>
    <dgm:pt modelId="{536DD93F-0B34-4EC5-9445-C4E2999DB1DF}" type="parTrans" cxnId="{347F7033-B86F-4545-9A4A-CFA510A69768}">
      <dgm:prSet/>
      <dgm:spPr/>
      <dgm:t>
        <a:bodyPr/>
        <a:lstStyle/>
        <a:p>
          <a:endParaRPr lang="en-US" sz="2600"/>
        </a:p>
      </dgm:t>
    </dgm:pt>
    <dgm:pt modelId="{9CE4C93B-F48B-4E9A-8DF3-4DF7D35944FC}" type="sibTrans" cxnId="{347F7033-B86F-4545-9A4A-CFA510A69768}">
      <dgm:prSet/>
      <dgm:spPr/>
      <dgm:t>
        <a:bodyPr/>
        <a:lstStyle/>
        <a:p>
          <a:endParaRPr lang="en-US" sz="2600"/>
        </a:p>
      </dgm:t>
    </dgm:pt>
    <dgm:pt modelId="{D5628403-9B6F-4C0E-8756-256FA188EEC4}">
      <dgm:prSet/>
      <dgm:spPr/>
      <dgm:t>
        <a:bodyPr/>
        <a:lstStyle/>
        <a:p>
          <a:endParaRPr lang="en-US" sz="2600"/>
        </a:p>
      </dgm:t>
    </dgm:pt>
    <dgm:pt modelId="{3F396027-77C8-4975-ADC7-B5C5F88B3FF1}" type="parTrans" cxnId="{0336CA90-42EB-4FCD-B2C5-A481E713BD54}">
      <dgm:prSet/>
      <dgm:spPr/>
      <dgm:t>
        <a:bodyPr/>
        <a:lstStyle/>
        <a:p>
          <a:endParaRPr lang="en-US" sz="2600"/>
        </a:p>
      </dgm:t>
    </dgm:pt>
    <dgm:pt modelId="{0FA1864F-E523-4B4F-A1B0-D243DA507D6C}" type="sibTrans" cxnId="{0336CA90-42EB-4FCD-B2C5-A481E713BD54}">
      <dgm:prSet/>
      <dgm:spPr/>
      <dgm:t>
        <a:bodyPr/>
        <a:lstStyle/>
        <a:p>
          <a:endParaRPr lang="en-US" sz="2600"/>
        </a:p>
      </dgm:t>
    </dgm:pt>
    <dgm:pt modelId="{CA92AC4D-9726-4F92-B270-A2B06E0487EA}">
      <dgm:prSet/>
      <dgm:spPr/>
      <dgm:t>
        <a:bodyPr/>
        <a:lstStyle/>
        <a:p>
          <a:endParaRPr lang="en-US" sz="2600"/>
        </a:p>
      </dgm:t>
    </dgm:pt>
    <dgm:pt modelId="{99B52945-2D82-4551-8F56-CFD2A0B9D651}" type="parTrans" cxnId="{CE4E25E7-83F7-412A-8DF8-DE3EA3110181}">
      <dgm:prSet/>
      <dgm:spPr/>
      <dgm:t>
        <a:bodyPr/>
        <a:lstStyle/>
        <a:p>
          <a:endParaRPr lang="en-US" sz="2600"/>
        </a:p>
      </dgm:t>
    </dgm:pt>
    <dgm:pt modelId="{C26CD435-99AC-4FD4-8987-DFAE4AE3298C}" type="sibTrans" cxnId="{CE4E25E7-83F7-412A-8DF8-DE3EA3110181}">
      <dgm:prSet/>
      <dgm:spPr/>
      <dgm:t>
        <a:bodyPr/>
        <a:lstStyle/>
        <a:p>
          <a:endParaRPr lang="en-US" sz="2600"/>
        </a:p>
      </dgm:t>
    </dgm:pt>
    <dgm:pt modelId="{6CD8269F-F6EC-BA48-B018-D884A9684FD6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Less than formal interview</a:t>
          </a:r>
        </a:p>
      </dgm:t>
    </dgm:pt>
    <dgm:pt modelId="{74B94AC5-C8F8-9447-9F83-1761806C7593}" type="parTrans" cxnId="{BD430247-4AEE-8746-9C7D-3AAA9EB1188C}">
      <dgm:prSet custT="1"/>
      <dgm:spPr/>
      <dgm:t>
        <a:bodyPr/>
        <a:lstStyle/>
        <a:p>
          <a:endParaRPr lang="en-GB" sz="2600"/>
        </a:p>
      </dgm:t>
    </dgm:pt>
    <dgm:pt modelId="{BC58AA24-57CA-864F-9732-B7564D739EA2}" type="sibTrans" cxnId="{BD430247-4AEE-8746-9C7D-3AAA9EB1188C}">
      <dgm:prSet/>
      <dgm:spPr/>
      <dgm:t>
        <a:bodyPr/>
        <a:lstStyle/>
        <a:p>
          <a:endParaRPr lang="en-GB" sz="2600"/>
        </a:p>
      </dgm:t>
    </dgm:pt>
    <dgm:pt modelId="{CD765264-E040-DA4D-9C81-593F10ED75D1}">
      <dgm:prSet custT="1"/>
      <dgm:spPr>
        <a:solidFill>
          <a:srgbClr val="3FBAD2"/>
        </a:solidFill>
      </dgm:spPr>
      <dgm:t>
        <a:bodyPr/>
        <a:lstStyle/>
        <a:p>
          <a:r>
            <a:rPr lang="en-US" sz="2600"/>
            <a:t>Added value</a:t>
          </a:r>
        </a:p>
      </dgm:t>
    </dgm:pt>
    <dgm:pt modelId="{0A80B890-2CC6-1A47-81AF-49A184E4D144}" type="parTrans" cxnId="{54F92227-7032-B84A-AA96-08394AAC1D32}">
      <dgm:prSet custT="1"/>
      <dgm:spPr/>
      <dgm:t>
        <a:bodyPr/>
        <a:lstStyle/>
        <a:p>
          <a:endParaRPr lang="en-GB" sz="2600"/>
        </a:p>
      </dgm:t>
    </dgm:pt>
    <dgm:pt modelId="{8A0EDE9F-8090-7049-AF4A-9A60111E371E}" type="sibTrans" cxnId="{54F92227-7032-B84A-AA96-08394AAC1D32}">
      <dgm:prSet/>
      <dgm:spPr/>
      <dgm:t>
        <a:bodyPr/>
        <a:lstStyle/>
        <a:p>
          <a:endParaRPr lang="en-GB" sz="2600"/>
        </a:p>
      </dgm:t>
    </dgm:pt>
    <dgm:pt modelId="{86E600F6-EFE1-1043-BF6A-8F000A2F7770}">
      <dgm:prSet custT="1"/>
      <dgm:spPr>
        <a:solidFill>
          <a:srgbClr val="3FBAD2"/>
        </a:solidFill>
      </dgm:spPr>
      <dgm:t>
        <a:bodyPr/>
        <a:lstStyle/>
        <a:p>
          <a:r>
            <a:rPr lang="en-US" sz="2500"/>
            <a:t>Reciprocal relationship</a:t>
          </a:r>
        </a:p>
      </dgm:t>
    </dgm:pt>
    <dgm:pt modelId="{2A93BA53-4F2A-B949-B3A0-A0F76EE64C61}" type="parTrans" cxnId="{B5191FB6-D670-AD4D-8B65-C7041A7B54F5}">
      <dgm:prSet custT="1"/>
      <dgm:spPr/>
      <dgm:t>
        <a:bodyPr/>
        <a:lstStyle/>
        <a:p>
          <a:endParaRPr lang="en-GB" sz="2600"/>
        </a:p>
      </dgm:t>
    </dgm:pt>
    <dgm:pt modelId="{6AD08640-FC5D-3D4E-A2BE-F762839CD683}" type="sibTrans" cxnId="{B5191FB6-D670-AD4D-8B65-C7041A7B54F5}">
      <dgm:prSet/>
      <dgm:spPr/>
      <dgm:t>
        <a:bodyPr/>
        <a:lstStyle/>
        <a:p>
          <a:endParaRPr lang="en-GB" sz="2600"/>
        </a:p>
      </dgm:t>
    </dgm:pt>
    <dgm:pt modelId="{58A9EFDE-ACBA-2643-B840-7D1784A18886}">
      <dgm:prSet custT="1"/>
      <dgm:spPr/>
      <dgm:t>
        <a:bodyPr/>
        <a:lstStyle/>
        <a:p>
          <a:r>
            <a:rPr lang="en-US" sz="2600"/>
            <a:t>Bothering others</a:t>
          </a:r>
        </a:p>
      </dgm:t>
    </dgm:pt>
    <dgm:pt modelId="{78545184-7AED-1745-AB78-2FF40678D2FC}" type="parTrans" cxnId="{039D17B0-4D61-4D4A-A354-43190320523C}">
      <dgm:prSet custT="1"/>
      <dgm:spPr/>
      <dgm:t>
        <a:bodyPr/>
        <a:lstStyle/>
        <a:p>
          <a:endParaRPr lang="en-GB" sz="2600"/>
        </a:p>
      </dgm:t>
    </dgm:pt>
    <dgm:pt modelId="{B1BE6FF6-FA26-9346-B271-B0F62018C444}" type="sibTrans" cxnId="{039D17B0-4D61-4D4A-A354-43190320523C}">
      <dgm:prSet/>
      <dgm:spPr/>
      <dgm:t>
        <a:bodyPr/>
        <a:lstStyle/>
        <a:p>
          <a:endParaRPr lang="en-GB" sz="2600"/>
        </a:p>
      </dgm:t>
    </dgm:pt>
    <dgm:pt modelId="{79C571D9-BBA3-1C45-B92B-B0527F6D3777}">
      <dgm:prSet custT="1"/>
      <dgm:spPr/>
      <dgm:t>
        <a:bodyPr/>
        <a:lstStyle/>
        <a:p>
          <a:r>
            <a:rPr lang="en-US" sz="2600"/>
            <a:t>It’s only for extroverts</a:t>
          </a:r>
        </a:p>
      </dgm:t>
    </dgm:pt>
    <dgm:pt modelId="{99284C15-76E9-614E-A530-AFEAE0FE3E9B}" type="parTrans" cxnId="{EF426B55-2FE4-4F45-ADF6-CEAD84557F30}">
      <dgm:prSet custT="1"/>
      <dgm:spPr/>
      <dgm:t>
        <a:bodyPr/>
        <a:lstStyle/>
        <a:p>
          <a:endParaRPr lang="en-GB" sz="2600"/>
        </a:p>
      </dgm:t>
    </dgm:pt>
    <dgm:pt modelId="{D61FDB45-C11C-EC46-ABCA-DDC3D8E359F7}" type="sibTrans" cxnId="{EF426B55-2FE4-4F45-ADF6-CEAD84557F30}">
      <dgm:prSet/>
      <dgm:spPr/>
      <dgm:t>
        <a:bodyPr/>
        <a:lstStyle/>
        <a:p>
          <a:endParaRPr lang="en-GB" sz="2600"/>
        </a:p>
      </dgm:t>
    </dgm:pt>
    <dgm:pt modelId="{74E4452B-A721-2E49-802A-08A684FA9236}">
      <dgm:prSet/>
      <dgm:spPr/>
      <dgm:t>
        <a:bodyPr/>
        <a:lstStyle/>
        <a:p>
          <a:endParaRPr lang="en-US" sz="2600"/>
        </a:p>
      </dgm:t>
    </dgm:pt>
    <dgm:pt modelId="{796975B6-25DD-344A-A3DE-B2663A641421}" type="parTrans" cxnId="{AC194303-CE25-8449-88D8-1DFFD465D06E}">
      <dgm:prSet/>
      <dgm:spPr/>
      <dgm:t>
        <a:bodyPr/>
        <a:lstStyle/>
        <a:p>
          <a:endParaRPr lang="en-GB" sz="2600"/>
        </a:p>
      </dgm:t>
    </dgm:pt>
    <dgm:pt modelId="{189A33A3-A423-8C42-BA26-67000BEE1667}" type="sibTrans" cxnId="{AC194303-CE25-8449-88D8-1DFFD465D06E}">
      <dgm:prSet/>
      <dgm:spPr/>
      <dgm:t>
        <a:bodyPr/>
        <a:lstStyle/>
        <a:p>
          <a:endParaRPr lang="en-GB" sz="2600"/>
        </a:p>
      </dgm:t>
    </dgm:pt>
    <dgm:pt modelId="{93D5F603-5931-9C49-AD81-C65D38BB4386}" type="pres">
      <dgm:prSet presAssocID="{0286DD36-48B6-4B11-9825-FBCF90DF27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FA0F0-F8D2-8E48-9322-65F2C5359B87}" type="pres">
      <dgm:prSet presAssocID="{603B5332-D933-42E6-B88F-5D7F7BAD8F89}" presName="centerShape" presStyleLbl="node0" presStyleIdx="0" presStyleCnt="1"/>
      <dgm:spPr/>
    </dgm:pt>
    <dgm:pt modelId="{5FDFE427-4A37-C941-B82D-E03E12047871}" type="pres">
      <dgm:prSet presAssocID="{74B94AC5-C8F8-9447-9F83-1761806C7593}" presName="Name9" presStyleLbl="parChTrans1D2" presStyleIdx="0" presStyleCnt="5"/>
      <dgm:spPr/>
    </dgm:pt>
    <dgm:pt modelId="{3DCBDB83-F6DD-524A-8CC2-BEDE8018B5EA}" type="pres">
      <dgm:prSet presAssocID="{74B94AC5-C8F8-9447-9F83-1761806C7593}" presName="connTx" presStyleLbl="parChTrans1D2" presStyleIdx="0" presStyleCnt="5"/>
      <dgm:spPr/>
    </dgm:pt>
    <dgm:pt modelId="{E0301277-547E-3C40-9D0E-A0EF8254F566}" type="pres">
      <dgm:prSet presAssocID="{6CD8269F-F6EC-BA48-B018-D884A9684FD6}" presName="node" presStyleLbl="node1" presStyleIdx="0" presStyleCnt="5">
        <dgm:presLayoutVars>
          <dgm:bulletEnabled val="1"/>
        </dgm:presLayoutVars>
      </dgm:prSet>
      <dgm:spPr/>
    </dgm:pt>
    <dgm:pt modelId="{2EE204BC-7B9F-B543-B0F4-FF4769175A5C}" type="pres">
      <dgm:prSet presAssocID="{0A80B890-2CC6-1A47-81AF-49A184E4D144}" presName="Name9" presStyleLbl="parChTrans1D2" presStyleIdx="1" presStyleCnt="5"/>
      <dgm:spPr/>
    </dgm:pt>
    <dgm:pt modelId="{494D4F01-6B48-5C4A-9D88-566C9BA7AFB6}" type="pres">
      <dgm:prSet presAssocID="{0A80B890-2CC6-1A47-81AF-49A184E4D144}" presName="connTx" presStyleLbl="parChTrans1D2" presStyleIdx="1" presStyleCnt="5"/>
      <dgm:spPr/>
    </dgm:pt>
    <dgm:pt modelId="{665DE0F0-B472-D645-9418-6C16770AFCB2}" type="pres">
      <dgm:prSet presAssocID="{CD765264-E040-DA4D-9C81-593F10ED75D1}" presName="node" presStyleLbl="node1" presStyleIdx="1" presStyleCnt="5">
        <dgm:presLayoutVars>
          <dgm:bulletEnabled val="1"/>
        </dgm:presLayoutVars>
      </dgm:prSet>
      <dgm:spPr/>
    </dgm:pt>
    <dgm:pt modelId="{67599DA8-67CE-3549-9CDD-6E7E95085C84}" type="pres">
      <dgm:prSet presAssocID="{2A93BA53-4F2A-B949-B3A0-A0F76EE64C61}" presName="Name9" presStyleLbl="parChTrans1D2" presStyleIdx="2" presStyleCnt="5"/>
      <dgm:spPr/>
    </dgm:pt>
    <dgm:pt modelId="{3DAD2679-545F-624D-A9EE-CFBAE9B00BC7}" type="pres">
      <dgm:prSet presAssocID="{2A93BA53-4F2A-B949-B3A0-A0F76EE64C61}" presName="connTx" presStyleLbl="parChTrans1D2" presStyleIdx="2" presStyleCnt="5"/>
      <dgm:spPr/>
    </dgm:pt>
    <dgm:pt modelId="{EC7936EB-6F77-E84F-A1B4-B9D383FC2B44}" type="pres">
      <dgm:prSet presAssocID="{86E600F6-EFE1-1043-BF6A-8F000A2F7770}" presName="node" presStyleLbl="node1" presStyleIdx="2" presStyleCnt="5">
        <dgm:presLayoutVars>
          <dgm:bulletEnabled val="1"/>
        </dgm:presLayoutVars>
      </dgm:prSet>
      <dgm:spPr/>
    </dgm:pt>
    <dgm:pt modelId="{1124F740-5841-CA43-A97A-61BC1EAB6DD3}" type="pres">
      <dgm:prSet presAssocID="{78545184-7AED-1745-AB78-2FF40678D2FC}" presName="Name9" presStyleLbl="parChTrans1D2" presStyleIdx="3" presStyleCnt="5"/>
      <dgm:spPr/>
    </dgm:pt>
    <dgm:pt modelId="{75BD88DD-AF71-D74F-8BCD-721AD0311C6E}" type="pres">
      <dgm:prSet presAssocID="{78545184-7AED-1745-AB78-2FF40678D2FC}" presName="connTx" presStyleLbl="parChTrans1D2" presStyleIdx="3" presStyleCnt="5"/>
      <dgm:spPr/>
    </dgm:pt>
    <dgm:pt modelId="{72A500E8-7465-0546-A621-CFBCD3437150}" type="pres">
      <dgm:prSet presAssocID="{58A9EFDE-ACBA-2643-B840-7D1784A18886}" presName="node" presStyleLbl="node1" presStyleIdx="3" presStyleCnt="5">
        <dgm:presLayoutVars>
          <dgm:bulletEnabled val="1"/>
        </dgm:presLayoutVars>
      </dgm:prSet>
      <dgm:spPr/>
    </dgm:pt>
    <dgm:pt modelId="{8D3F2242-6477-B248-A628-274DC9B15932}" type="pres">
      <dgm:prSet presAssocID="{99284C15-76E9-614E-A530-AFEAE0FE3E9B}" presName="Name9" presStyleLbl="parChTrans1D2" presStyleIdx="4" presStyleCnt="5"/>
      <dgm:spPr/>
    </dgm:pt>
    <dgm:pt modelId="{6928CF5F-3ACE-654F-A283-A3FD5A509B44}" type="pres">
      <dgm:prSet presAssocID="{99284C15-76E9-614E-A530-AFEAE0FE3E9B}" presName="connTx" presStyleLbl="parChTrans1D2" presStyleIdx="4" presStyleCnt="5"/>
      <dgm:spPr/>
    </dgm:pt>
    <dgm:pt modelId="{E7B11407-1FD5-344A-BC5F-970FAD4FE94D}" type="pres">
      <dgm:prSet presAssocID="{79C571D9-BBA3-1C45-B92B-B0527F6D37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19EEE00-9921-CC4A-BECA-A0FD765B34D1}" type="presOf" srcId="{78545184-7AED-1745-AB78-2FF40678D2FC}" destId="{75BD88DD-AF71-D74F-8BCD-721AD0311C6E}" srcOrd="1" destOrd="0" presId="urn:microsoft.com/office/officeart/2005/8/layout/radial1"/>
    <dgm:cxn modelId="{AC194303-CE25-8449-88D8-1DFFD465D06E}" srcId="{0286DD36-48B6-4B11-9825-FBCF90DF27D3}" destId="{74E4452B-A721-2E49-802A-08A684FA9236}" srcOrd="1" destOrd="0" parTransId="{796975B6-25DD-344A-A3DE-B2663A641421}" sibTransId="{189A33A3-A423-8C42-BA26-67000BEE1667}"/>
    <dgm:cxn modelId="{47BD821C-8F46-C746-A4F6-FF3A965497AC}" type="presOf" srcId="{2A93BA53-4F2A-B949-B3A0-A0F76EE64C61}" destId="{67599DA8-67CE-3549-9CDD-6E7E95085C84}" srcOrd="0" destOrd="0" presId="urn:microsoft.com/office/officeart/2005/8/layout/radial1"/>
    <dgm:cxn modelId="{5B462B20-510C-9746-B500-9286E0E5C139}" type="presOf" srcId="{74B94AC5-C8F8-9447-9F83-1761806C7593}" destId="{3DCBDB83-F6DD-524A-8CC2-BEDE8018B5EA}" srcOrd="1" destOrd="0" presId="urn:microsoft.com/office/officeart/2005/8/layout/radial1"/>
    <dgm:cxn modelId="{54F92227-7032-B84A-AA96-08394AAC1D32}" srcId="{603B5332-D933-42E6-B88F-5D7F7BAD8F89}" destId="{CD765264-E040-DA4D-9C81-593F10ED75D1}" srcOrd="1" destOrd="0" parTransId="{0A80B890-2CC6-1A47-81AF-49A184E4D144}" sibTransId="{8A0EDE9F-8090-7049-AF4A-9A60111E371E}"/>
    <dgm:cxn modelId="{347F7033-B86F-4545-9A4A-CFA510A69768}" srcId="{0286DD36-48B6-4B11-9825-FBCF90DF27D3}" destId="{0947C3BD-CC84-4B84-82B5-641EE72E5F26}" srcOrd="5" destOrd="0" parTransId="{536DD93F-0B34-4EC5-9445-C4E2999DB1DF}" sibTransId="{9CE4C93B-F48B-4E9A-8DF3-4DF7D35944FC}"/>
    <dgm:cxn modelId="{3DFDDA3E-D625-8944-BD4A-C8752087D75F}" type="presOf" srcId="{99284C15-76E9-614E-A530-AFEAE0FE3E9B}" destId="{6928CF5F-3ACE-654F-A283-A3FD5A509B44}" srcOrd="1" destOrd="0" presId="urn:microsoft.com/office/officeart/2005/8/layout/radial1"/>
    <dgm:cxn modelId="{4ECBC945-E7B8-F845-9A6B-D664A9AAF9FE}" type="presOf" srcId="{58A9EFDE-ACBA-2643-B840-7D1784A18886}" destId="{72A500E8-7465-0546-A621-CFBCD3437150}" srcOrd="0" destOrd="0" presId="urn:microsoft.com/office/officeart/2005/8/layout/radial1"/>
    <dgm:cxn modelId="{BD430247-4AEE-8746-9C7D-3AAA9EB1188C}" srcId="{603B5332-D933-42E6-B88F-5D7F7BAD8F89}" destId="{6CD8269F-F6EC-BA48-B018-D884A9684FD6}" srcOrd="0" destOrd="0" parTransId="{74B94AC5-C8F8-9447-9F83-1761806C7593}" sibTransId="{BC58AA24-57CA-864F-9732-B7564D739EA2}"/>
    <dgm:cxn modelId="{AE3F7C49-9E8E-C647-AF46-428C8C9E2524}" type="presOf" srcId="{0A80B890-2CC6-1A47-81AF-49A184E4D144}" destId="{494D4F01-6B48-5C4A-9D88-566C9BA7AFB6}" srcOrd="1" destOrd="0" presId="urn:microsoft.com/office/officeart/2005/8/layout/radial1"/>
    <dgm:cxn modelId="{F4D5334D-EF88-C842-A6C0-3FF4BB218D32}" type="presOf" srcId="{74B94AC5-C8F8-9447-9F83-1761806C7593}" destId="{5FDFE427-4A37-C941-B82D-E03E12047871}" srcOrd="0" destOrd="0" presId="urn:microsoft.com/office/officeart/2005/8/layout/radial1"/>
    <dgm:cxn modelId="{EF426B55-2FE4-4F45-ADF6-CEAD84557F30}" srcId="{603B5332-D933-42E6-B88F-5D7F7BAD8F89}" destId="{79C571D9-BBA3-1C45-B92B-B0527F6D3777}" srcOrd="4" destOrd="0" parTransId="{99284C15-76E9-614E-A530-AFEAE0FE3E9B}" sibTransId="{D61FDB45-C11C-EC46-ABCA-DDC3D8E359F7}"/>
    <dgm:cxn modelId="{799A5E59-1D11-EC4F-B489-BA11557B40BF}" type="presOf" srcId="{0286DD36-48B6-4B11-9825-FBCF90DF27D3}" destId="{93D5F603-5931-9C49-AD81-C65D38BB4386}" srcOrd="0" destOrd="0" presId="urn:microsoft.com/office/officeart/2005/8/layout/radial1"/>
    <dgm:cxn modelId="{F8504C7D-3BC8-6042-BE17-9A4C23E4B6C1}" type="presOf" srcId="{6CD8269F-F6EC-BA48-B018-D884A9684FD6}" destId="{E0301277-547E-3C40-9D0E-A0EF8254F566}" srcOrd="0" destOrd="0" presId="urn:microsoft.com/office/officeart/2005/8/layout/radial1"/>
    <dgm:cxn modelId="{5757957E-A879-4AE3-88EF-72E71416094E}" srcId="{0286DD36-48B6-4B11-9825-FBCF90DF27D3}" destId="{603B5332-D933-42E6-B88F-5D7F7BAD8F89}" srcOrd="0" destOrd="0" parTransId="{A7AE9267-1676-4D20-96A9-C783D0538C77}" sibTransId="{8D9F1D14-F877-41CB-B15E-174F70A6B7A2}"/>
    <dgm:cxn modelId="{9D61C38A-2634-B549-BCEE-7AC01B8E2545}" type="presOf" srcId="{99284C15-76E9-614E-A530-AFEAE0FE3E9B}" destId="{8D3F2242-6477-B248-A628-274DC9B15932}" srcOrd="0" destOrd="0" presId="urn:microsoft.com/office/officeart/2005/8/layout/radial1"/>
    <dgm:cxn modelId="{D1D48F8E-9F6E-A941-83E3-5825CBFB4B71}" type="presOf" srcId="{86E600F6-EFE1-1043-BF6A-8F000A2F7770}" destId="{EC7936EB-6F77-E84F-A1B4-B9D383FC2B44}" srcOrd="0" destOrd="0" presId="urn:microsoft.com/office/officeart/2005/8/layout/radial1"/>
    <dgm:cxn modelId="{0336CA90-42EB-4FCD-B2C5-A481E713BD54}" srcId="{0286DD36-48B6-4B11-9825-FBCF90DF27D3}" destId="{D5628403-9B6F-4C0E-8756-256FA188EEC4}" srcOrd="6" destOrd="0" parTransId="{3F396027-77C8-4975-ADC7-B5C5F88B3FF1}" sibTransId="{0FA1864F-E523-4B4F-A1B0-D243DA507D6C}"/>
    <dgm:cxn modelId="{EAF61798-D4D2-B340-B2CE-449B2B4C6F62}" type="presOf" srcId="{78545184-7AED-1745-AB78-2FF40678D2FC}" destId="{1124F740-5841-CA43-A97A-61BC1EAB6DD3}" srcOrd="0" destOrd="0" presId="urn:microsoft.com/office/officeart/2005/8/layout/radial1"/>
    <dgm:cxn modelId="{D3FB9099-755E-A54F-B02A-7310323C8727}" type="presOf" srcId="{CD765264-E040-DA4D-9C81-593F10ED75D1}" destId="{665DE0F0-B472-D645-9418-6C16770AFCB2}" srcOrd="0" destOrd="0" presId="urn:microsoft.com/office/officeart/2005/8/layout/radial1"/>
    <dgm:cxn modelId="{9DE9C09B-B190-1545-ABC8-18B68BC9A224}" type="presOf" srcId="{0A80B890-2CC6-1A47-81AF-49A184E4D144}" destId="{2EE204BC-7B9F-B543-B0F4-FF4769175A5C}" srcOrd="0" destOrd="0" presId="urn:microsoft.com/office/officeart/2005/8/layout/radial1"/>
    <dgm:cxn modelId="{89EE92A9-34F1-9742-BC96-C3A44AF0FDC3}" type="presOf" srcId="{79C571D9-BBA3-1C45-B92B-B0527F6D3777}" destId="{E7B11407-1FD5-344A-BC5F-970FAD4FE94D}" srcOrd="0" destOrd="0" presId="urn:microsoft.com/office/officeart/2005/8/layout/radial1"/>
    <dgm:cxn modelId="{039D17B0-4D61-4D4A-A354-43190320523C}" srcId="{603B5332-D933-42E6-B88F-5D7F7BAD8F89}" destId="{58A9EFDE-ACBA-2643-B840-7D1784A18886}" srcOrd="3" destOrd="0" parTransId="{78545184-7AED-1745-AB78-2FF40678D2FC}" sibTransId="{B1BE6FF6-FA26-9346-B271-B0F62018C444}"/>
    <dgm:cxn modelId="{B5191FB6-D670-AD4D-8B65-C7041A7B54F5}" srcId="{603B5332-D933-42E6-B88F-5D7F7BAD8F89}" destId="{86E600F6-EFE1-1043-BF6A-8F000A2F7770}" srcOrd="2" destOrd="0" parTransId="{2A93BA53-4F2A-B949-B3A0-A0F76EE64C61}" sibTransId="{6AD08640-FC5D-3D4E-A2BE-F762839CD683}"/>
    <dgm:cxn modelId="{B819EAB9-84B0-40B3-8657-D9F0339BF086}" srcId="{0286DD36-48B6-4B11-9825-FBCF90DF27D3}" destId="{56132683-3A13-42BE-A982-E0DF6809B549}" srcOrd="3" destOrd="0" parTransId="{F6E66FBF-24A3-4B67-8BFA-DDCC06C0D33A}" sibTransId="{FBA95ED3-23B5-4851-A68B-18F083AC3B2F}"/>
    <dgm:cxn modelId="{C337C4C9-03B1-4E35-B3C1-889717F0C762}" srcId="{0286DD36-48B6-4B11-9825-FBCF90DF27D3}" destId="{93AA0263-0387-4D57-BDE4-CA8FCBCC1614}" srcOrd="4" destOrd="0" parTransId="{88CAE692-4A49-400E-B63F-B4D0812231B4}" sibTransId="{D48D989E-AD18-408A-9E9D-7F0C1D95FB25}"/>
    <dgm:cxn modelId="{73C86BCD-F514-BF45-A5E7-F8260F4CACF7}" type="presOf" srcId="{2A93BA53-4F2A-B949-B3A0-A0F76EE64C61}" destId="{3DAD2679-545F-624D-A9EE-CFBAE9B00BC7}" srcOrd="1" destOrd="0" presId="urn:microsoft.com/office/officeart/2005/8/layout/radial1"/>
    <dgm:cxn modelId="{8FEC5EE3-960E-BE4F-B413-01BF6ACA7B8A}" type="presOf" srcId="{603B5332-D933-42E6-B88F-5D7F7BAD8F89}" destId="{C9CFA0F0-F8D2-8E48-9322-65F2C5359B87}" srcOrd="0" destOrd="0" presId="urn:microsoft.com/office/officeart/2005/8/layout/radial1"/>
    <dgm:cxn modelId="{CE4E25E7-83F7-412A-8DF8-DE3EA3110181}" srcId="{0286DD36-48B6-4B11-9825-FBCF90DF27D3}" destId="{CA92AC4D-9726-4F92-B270-A2B06E0487EA}" srcOrd="7" destOrd="0" parTransId="{99B52945-2D82-4551-8F56-CFD2A0B9D651}" sibTransId="{C26CD435-99AC-4FD4-8987-DFAE4AE3298C}"/>
    <dgm:cxn modelId="{1139E3F2-BEC8-44E6-807B-E5C0D99A7070}" srcId="{0286DD36-48B6-4B11-9825-FBCF90DF27D3}" destId="{EAE180F0-FD49-49A1-B2F8-D8B43854BA1D}" srcOrd="2" destOrd="0" parTransId="{9FA95196-FC82-47D7-A11F-56D07EFEA376}" sibTransId="{39D7D108-FAB9-41A4-9950-638F88EEF9B1}"/>
    <dgm:cxn modelId="{F6C09A2F-314B-BD40-850E-22C375DD6E9F}" type="presParOf" srcId="{93D5F603-5931-9C49-AD81-C65D38BB4386}" destId="{C9CFA0F0-F8D2-8E48-9322-65F2C5359B87}" srcOrd="0" destOrd="0" presId="urn:microsoft.com/office/officeart/2005/8/layout/radial1"/>
    <dgm:cxn modelId="{39C7C813-54EB-C441-BD9D-03EF44A01BEE}" type="presParOf" srcId="{93D5F603-5931-9C49-AD81-C65D38BB4386}" destId="{5FDFE427-4A37-C941-B82D-E03E12047871}" srcOrd="1" destOrd="0" presId="urn:microsoft.com/office/officeart/2005/8/layout/radial1"/>
    <dgm:cxn modelId="{00A0B239-890B-194E-BA67-2CC07E888AB8}" type="presParOf" srcId="{5FDFE427-4A37-C941-B82D-E03E12047871}" destId="{3DCBDB83-F6DD-524A-8CC2-BEDE8018B5EA}" srcOrd="0" destOrd="0" presId="urn:microsoft.com/office/officeart/2005/8/layout/radial1"/>
    <dgm:cxn modelId="{D60C02A9-F8F6-D348-A30B-A72F914E452A}" type="presParOf" srcId="{93D5F603-5931-9C49-AD81-C65D38BB4386}" destId="{E0301277-547E-3C40-9D0E-A0EF8254F566}" srcOrd="2" destOrd="0" presId="urn:microsoft.com/office/officeart/2005/8/layout/radial1"/>
    <dgm:cxn modelId="{B74F5599-9B53-6A4E-87A6-6ED0C2B56DD3}" type="presParOf" srcId="{93D5F603-5931-9C49-AD81-C65D38BB4386}" destId="{2EE204BC-7B9F-B543-B0F4-FF4769175A5C}" srcOrd="3" destOrd="0" presId="urn:microsoft.com/office/officeart/2005/8/layout/radial1"/>
    <dgm:cxn modelId="{FC1ED3C1-8C85-164A-9DCF-ABFCBCF276FB}" type="presParOf" srcId="{2EE204BC-7B9F-B543-B0F4-FF4769175A5C}" destId="{494D4F01-6B48-5C4A-9D88-566C9BA7AFB6}" srcOrd="0" destOrd="0" presId="urn:microsoft.com/office/officeart/2005/8/layout/radial1"/>
    <dgm:cxn modelId="{0593D1A2-94BD-2647-B168-2BBEF98EEBC5}" type="presParOf" srcId="{93D5F603-5931-9C49-AD81-C65D38BB4386}" destId="{665DE0F0-B472-D645-9418-6C16770AFCB2}" srcOrd="4" destOrd="0" presId="urn:microsoft.com/office/officeart/2005/8/layout/radial1"/>
    <dgm:cxn modelId="{B9BA650A-2A51-D54C-9B8A-112343F00E47}" type="presParOf" srcId="{93D5F603-5931-9C49-AD81-C65D38BB4386}" destId="{67599DA8-67CE-3549-9CDD-6E7E95085C84}" srcOrd="5" destOrd="0" presId="urn:microsoft.com/office/officeart/2005/8/layout/radial1"/>
    <dgm:cxn modelId="{E6770737-DFAB-2445-B51F-17B0B93E243E}" type="presParOf" srcId="{67599DA8-67CE-3549-9CDD-6E7E95085C84}" destId="{3DAD2679-545F-624D-A9EE-CFBAE9B00BC7}" srcOrd="0" destOrd="0" presId="urn:microsoft.com/office/officeart/2005/8/layout/radial1"/>
    <dgm:cxn modelId="{30F85A9C-7D4D-FB40-B950-165949B35672}" type="presParOf" srcId="{93D5F603-5931-9C49-AD81-C65D38BB4386}" destId="{EC7936EB-6F77-E84F-A1B4-B9D383FC2B44}" srcOrd="6" destOrd="0" presId="urn:microsoft.com/office/officeart/2005/8/layout/radial1"/>
    <dgm:cxn modelId="{0FB84324-30C7-2E44-8E9D-F82491AFC338}" type="presParOf" srcId="{93D5F603-5931-9C49-AD81-C65D38BB4386}" destId="{1124F740-5841-CA43-A97A-61BC1EAB6DD3}" srcOrd="7" destOrd="0" presId="urn:microsoft.com/office/officeart/2005/8/layout/radial1"/>
    <dgm:cxn modelId="{6EC73C88-99AE-9948-8E00-A2859EB5266D}" type="presParOf" srcId="{1124F740-5841-CA43-A97A-61BC1EAB6DD3}" destId="{75BD88DD-AF71-D74F-8BCD-721AD0311C6E}" srcOrd="0" destOrd="0" presId="urn:microsoft.com/office/officeart/2005/8/layout/radial1"/>
    <dgm:cxn modelId="{97F7CAE5-E879-CD44-BBBE-7D2BCCB52959}" type="presParOf" srcId="{93D5F603-5931-9C49-AD81-C65D38BB4386}" destId="{72A500E8-7465-0546-A621-CFBCD3437150}" srcOrd="8" destOrd="0" presId="urn:microsoft.com/office/officeart/2005/8/layout/radial1"/>
    <dgm:cxn modelId="{DB2EE59E-AEA8-E241-A1F2-910C5B208085}" type="presParOf" srcId="{93D5F603-5931-9C49-AD81-C65D38BB4386}" destId="{8D3F2242-6477-B248-A628-274DC9B15932}" srcOrd="9" destOrd="0" presId="urn:microsoft.com/office/officeart/2005/8/layout/radial1"/>
    <dgm:cxn modelId="{FA03B074-6AA1-0A4F-9874-E33565177C14}" type="presParOf" srcId="{8D3F2242-6477-B248-A628-274DC9B15932}" destId="{6928CF5F-3ACE-654F-A283-A3FD5A509B44}" srcOrd="0" destOrd="0" presId="urn:microsoft.com/office/officeart/2005/8/layout/radial1"/>
    <dgm:cxn modelId="{D4F42B09-F5CF-9643-A13C-C922DE8ACBBC}" type="presParOf" srcId="{93D5F603-5931-9C49-AD81-C65D38BB4386}" destId="{E7B11407-1FD5-344A-BC5F-970FAD4FE94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845998" y="2395903"/>
        <a:ext cx="1617709" cy="16177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Less than formal interview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Added value</a:t>
          </a:r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Reciprocal relationship</a:t>
          </a:r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Opportunity to help</a:t>
          </a:r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It’s only for extroverts</a:t>
          </a:r>
        </a:p>
      </dsp:txBody>
      <dsp:txXfrm>
        <a:off x="1845998" y="2395903"/>
        <a:ext cx="1617709" cy="16177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Less than formal interview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Added value</a:t>
          </a:r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Reciprocal relationship</a:t>
          </a:r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Opportunity to help</a:t>
          </a:r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Listening is key</a:t>
          </a:r>
        </a:p>
      </dsp:txBody>
      <dsp:txXfrm>
        <a:off x="1845998" y="2395903"/>
        <a:ext cx="1617709" cy="1617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Self-promotion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1845998" y="2395903"/>
        <a:ext cx="1617709" cy="1617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Self-promotion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Anti-meritocratic</a:t>
          </a:r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1845998" y="2395903"/>
        <a:ext cx="1617709" cy="1617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Self-promotion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Anti-meritocratic</a:t>
          </a:r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Taking advantage of others</a:t>
          </a:r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1845998" y="2395903"/>
        <a:ext cx="1617709" cy="1617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Self-promotion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Anti-meritocratic</a:t>
          </a:r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Taking advantage of others</a:t>
          </a:r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Bothering others</a:t>
          </a:r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1845998" y="2395903"/>
        <a:ext cx="1617709" cy="16177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Self-promotion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Anti-meritocratic</a:t>
          </a:r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Taking advantage of others</a:t>
          </a:r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Bothering others</a:t>
          </a:r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It’s only for extroverts</a:t>
          </a:r>
        </a:p>
      </dsp:txBody>
      <dsp:txXfrm>
        <a:off x="1845998" y="2395903"/>
        <a:ext cx="1617709" cy="1617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Less than formal interview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Anti-meritocratic</a:t>
          </a:r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Taking advantage of others</a:t>
          </a:r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Bothering others</a:t>
          </a:r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It’s only for extroverts</a:t>
          </a:r>
        </a:p>
      </dsp:txBody>
      <dsp:txXfrm>
        <a:off x="1845998" y="2395903"/>
        <a:ext cx="1617709" cy="16177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Less than formal interview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Added value</a:t>
          </a:r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Taking advantage of others</a:t>
          </a:r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Bothering others</a:t>
          </a:r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It’s only for extroverts</a:t>
          </a:r>
        </a:p>
      </dsp:txBody>
      <dsp:txXfrm>
        <a:off x="1845998" y="2395903"/>
        <a:ext cx="1617709" cy="16177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FA0F0-F8D2-8E48-9322-65F2C5359B87}">
      <dsp:nvSpPr>
        <dsp:cNvPr id="0" name=""/>
        <dsp:cNvSpPr/>
      </dsp:nvSpPr>
      <dsp:spPr>
        <a:xfrm>
          <a:off x="4342507" y="2980890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Networking</a:t>
          </a:r>
        </a:p>
      </dsp:txBody>
      <dsp:txXfrm>
        <a:off x="4677545" y="3315928"/>
        <a:ext cx="1617709" cy="1617709"/>
      </dsp:txXfrm>
    </dsp:sp>
    <dsp:sp modelId="{5FDFE427-4A37-C941-B82D-E03E12047871}">
      <dsp:nvSpPr>
        <dsp:cNvPr id="0" name=""/>
        <dsp:cNvSpPr/>
      </dsp:nvSpPr>
      <dsp:spPr>
        <a:xfrm rot="16200000">
          <a:off x="5141660" y="261738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5469163" y="2618914"/>
        <a:ext cx="34473" cy="34473"/>
      </dsp:txXfrm>
    </dsp:sp>
    <dsp:sp modelId="{E0301277-547E-3C40-9D0E-A0EF8254F566}">
      <dsp:nvSpPr>
        <dsp:cNvPr id="0" name=""/>
        <dsp:cNvSpPr/>
      </dsp:nvSpPr>
      <dsp:spPr>
        <a:xfrm>
          <a:off x="4342507" y="362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Less than formal interview</a:t>
          </a:r>
        </a:p>
      </dsp:txBody>
      <dsp:txXfrm>
        <a:off x="4677545" y="338663"/>
        <a:ext cx="1617709" cy="1617709"/>
      </dsp:txXfrm>
    </dsp:sp>
    <dsp:sp modelId="{2EE204BC-7B9F-B543-B0F4-FF4769175A5C}">
      <dsp:nvSpPr>
        <dsp:cNvPr id="0" name=""/>
        <dsp:cNvSpPr/>
      </dsp:nvSpPr>
      <dsp:spPr>
        <a:xfrm rot="20520000">
          <a:off x="6557434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6884936" y="3647533"/>
        <a:ext cx="34473" cy="34473"/>
      </dsp:txXfrm>
    </dsp:sp>
    <dsp:sp modelId="{665DE0F0-B472-D645-9418-6C16770AFCB2}">
      <dsp:nvSpPr>
        <dsp:cNvPr id="0" name=""/>
        <dsp:cNvSpPr/>
      </dsp:nvSpPr>
      <dsp:spPr>
        <a:xfrm>
          <a:off x="7174053" y="2060865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Added value</a:t>
          </a:r>
        </a:p>
      </dsp:txBody>
      <dsp:txXfrm>
        <a:off x="7509091" y="2395903"/>
        <a:ext cx="1617709" cy="1617709"/>
      </dsp:txXfrm>
    </dsp:sp>
    <dsp:sp modelId="{67599DA8-67CE-3549-9CDD-6E7E95085C84}">
      <dsp:nvSpPr>
        <dsp:cNvPr id="0" name=""/>
        <dsp:cNvSpPr/>
      </dsp:nvSpPr>
      <dsp:spPr>
        <a:xfrm rot="3240000">
          <a:off x="6016656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6344159" y="5311875"/>
        <a:ext cx="34473" cy="34473"/>
      </dsp:txXfrm>
    </dsp:sp>
    <dsp:sp modelId="{EC7936EB-6F77-E84F-A1B4-B9D383FC2B44}">
      <dsp:nvSpPr>
        <dsp:cNvPr id="0" name=""/>
        <dsp:cNvSpPr/>
      </dsp:nvSpPr>
      <dsp:spPr>
        <a:xfrm>
          <a:off x="6092499" y="5389548"/>
          <a:ext cx="2287785" cy="2287785"/>
        </a:xfrm>
        <a:prstGeom prst="ellipse">
          <a:avLst/>
        </a:prstGeom>
        <a:solidFill>
          <a:srgbClr val="3FBA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Reciprocal relationship</a:t>
          </a:r>
        </a:p>
      </dsp:txBody>
      <dsp:txXfrm>
        <a:off x="6427537" y="5724586"/>
        <a:ext cx="1617709" cy="1617709"/>
      </dsp:txXfrm>
    </dsp:sp>
    <dsp:sp modelId="{1124F740-5841-CA43-A97A-61BC1EAB6DD3}">
      <dsp:nvSpPr>
        <dsp:cNvPr id="0" name=""/>
        <dsp:cNvSpPr/>
      </dsp:nvSpPr>
      <dsp:spPr>
        <a:xfrm rot="7560000">
          <a:off x="4266664" y="5310347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 rot="10800000">
        <a:off x="4594166" y="5311875"/>
        <a:ext cx="34473" cy="34473"/>
      </dsp:txXfrm>
    </dsp:sp>
    <dsp:sp modelId="{72A500E8-7465-0546-A621-CFBCD3437150}">
      <dsp:nvSpPr>
        <dsp:cNvPr id="0" name=""/>
        <dsp:cNvSpPr/>
      </dsp:nvSpPr>
      <dsp:spPr>
        <a:xfrm>
          <a:off x="2592514" y="5389548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Bothering others</a:t>
          </a:r>
        </a:p>
      </dsp:txBody>
      <dsp:txXfrm>
        <a:off x="2927552" y="5724586"/>
        <a:ext cx="1617709" cy="1617709"/>
      </dsp:txXfrm>
    </dsp:sp>
    <dsp:sp modelId="{8D3F2242-6477-B248-A628-274DC9B15932}">
      <dsp:nvSpPr>
        <dsp:cNvPr id="0" name=""/>
        <dsp:cNvSpPr/>
      </dsp:nvSpPr>
      <dsp:spPr>
        <a:xfrm rot="11880000">
          <a:off x="3725887" y="3646006"/>
          <a:ext cx="689478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689478" y="18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 rot="10800000">
        <a:off x="4053389" y="3647533"/>
        <a:ext cx="34473" cy="34473"/>
      </dsp:txXfrm>
    </dsp:sp>
    <dsp:sp modelId="{E7B11407-1FD5-344A-BC5F-970FAD4FE94D}">
      <dsp:nvSpPr>
        <dsp:cNvPr id="0" name=""/>
        <dsp:cNvSpPr/>
      </dsp:nvSpPr>
      <dsp:spPr>
        <a:xfrm>
          <a:off x="1510960" y="2060865"/>
          <a:ext cx="2287785" cy="22877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It’s only for extroverts</a:t>
          </a:r>
        </a:p>
      </dsp:txBody>
      <dsp:txXfrm>
        <a:off x="1845998" y="2395903"/>
        <a:ext cx="1617709" cy="1617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B40CF-20CE-4A2E-B152-05D4DFB31A2C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866B3-7F74-4999-91AF-A17103ACF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3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Calibri"/>
                <a:cs typeface="Calibri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F1A04-A70C-4783-9A16-28EA908662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1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6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54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6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47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55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80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4A4E-2D4B-47AC-B05F-7B9009116AC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185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4A4E-2D4B-47AC-B05F-7B9009116AC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8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F1A04-A70C-4783-9A16-28EA908662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93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641F6-E995-4DE7-9A14-9D1F713196B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20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FE8F3-A133-40BB-A88F-7F7800D188F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95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81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02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4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13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FE8F3-A133-40BB-A88F-7F7800D188F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665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53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4A4E-2D4B-47AC-B05F-7B9009116AC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50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94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1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190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0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8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866B3-7F74-4999-91AF-A17103ACFA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8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baseline="0" dirty="0">
              <a:latin typeface="Times New Roman" pitchFamily="18" charset="0"/>
              <a:cs typeface="Times New Roman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68E5BA-C80C-4E84-9900-70CC571034E1}" type="slidenum">
              <a:rPr lang="en-GB" altLang="en-US" smtClean="0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2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B243D-ADB6-9E4B-9B27-2C169716A7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4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84E3CB-BBDA-8C46-8EEC-2378CE779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562DA4-41F5-6143-9B43-01A71DBBF16C}"/>
              </a:ext>
            </a:extLst>
          </p:cNvPr>
          <p:cNvSpPr/>
          <p:nvPr userDrawn="1"/>
        </p:nvSpPr>
        <p:spPr>
          <a:xfrm>
            <a:off x="14325600" y="0"/>
            <a:ext cx="3810000" cy="217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1D51D-DC49-5241-8170-042014331E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2015774"/>
            <a:ext cx="5549900" cy="2663100"/>
          </a:xfrm>
          <a:prstGeom prst="rect">
            <a:avLst/>
          </a:prstGeom>
        </p:spPr>
      </p:pic>
      <p:sp>
        <p:nvSpPr>
          <p:cNvPr id="10" name="Title Placeholder 14">
            <a:extLst>
              <a:ext uri="{FF2B5EF4-FFF2-40B4-BE49-F238E27FC236}">
                <a16:creationId xmlns:a16="http://schemas.microsoft.com/office/drawing/2014/main" id="{54A00890-0CD5-DF44-8291-454A8D07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181100"/>
            <a:ext cx="8191500" cy="4063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AB5A038-ACCB-C640-8E0A-5983F63523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57300" y="5245100"/>
            <a:ext cx="8191500" cy="4013200"/>
          </a:xfrm>
        </p:spPr>
        <p:txBody>
          <a:bodyPr/>
          <a:lstStyle>
            <a:lvl1pPr marL="0" indent="0" algn="l">
              <a:lnSpc>
                <a:spcPts val="4479"/>
              </a:lnSpc>
              <a:spcBef>
                <a:spcPct val="0"/>
              </a:spcBef>
              <a:buNone/>
              <a:defRPr/>
            </a:lvl1pPr>
          </a:lstStyle>
          <a:p>
            <a:pPr lvl="0"/>
            <a:r>
              <a:rPr lang="en-US"/>
              <a:t>A subtitle for the presentation. Here you can write a short paragraph about what students, researchers, alumni or recruiters can expect.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1D19EA3-8F76-2246-BE10-7E1B81D097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353800" y="6057900"/>
            <a:ext cx="5867400" cy="2514600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Date and </a:t>
            </a:r>
            <a:br>
              <a:rPr lang="en-US"/>
            </a:br>
            <a:r>
              <a:rPr lang="en-US"/>
              <a:t>presenter’s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1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218" y="2400300"/>
            <a:ext cx="7764982" cy="67056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077200" cy="67056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5323F4-71C2-944A-8BA0-0C7F1970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F2BF332-E2F7-E847-A838-B8438531D3F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74218" y="2247900"/>
            <a:ext cx="16604182" cy="693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3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552700"/>
            <a:ext cx="7848600" cy="65532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552700"/>
            <a:ext cx="8458200" cy="65532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82E53A6-68DC-D440-BDC3-F02EF22C51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90600" y="2400300"/>
            <a:ext cx="16002000" cy="6248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CD4D2D-2A65-464B-B482-0E35F2072BB1}"/>
              </a:ext>
            </a:extLst>
          </p:cNvPr>
          <p:cNvSpPr/>
          <p:nvPr userDrawn="1"/>
        </p:nvSpPr>
        <p:spPr>
          <a:xfrm>
            <a:off x="14325600" y="0"/>
            <a:ext cx="3810000" cy="2171700"/>
          </a:xfrm>
          <a:prstGeom prst="rect">
            <a:avLst/>
          </a:prstGeom>
          <a:solidFill>
            <a:srgbClr val="01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4">
            <a:extLst>
              <a:ext uri="{FF2B5EF4-FFF2-40B4-BE49-F238E27FC236}">
                <a16:creationId xmlns:a16="http://schemas.microsoft.com/office/drawing/2014/main" id="{57D96359-4637-7345-98C5-035DB687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181100"/>
            <a:ext cx="8343900" cy="4063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F38670-E7C5-2A46-8D0C-E6E844F3E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1987742"/>
            <a:ext cx="5791200" cy="2778887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7DEBDF2-FF18-9345-A62B-00AAF90CB6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57300" y="5244668"/>
            <a:ext cx="8343900" cy="3480231"/>
          </a:xfrm>
        </p:spPr>
        <p:txBody>
          <a:bodyPr/>
          <a:lstStyle>
            <a:lvl1pPr marL="0" indent="0" algn="l">
              <a:lnSpc>
                <a:spcPts val="4479"/>
              </a:lnSpc>
              <a:spcBef>
                <a:spcPct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 subtitle for the presentation. Here you can write a short paragraph about what students, researchers, alumni or recruiters can expect.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0603D47-E33C-124D-8540-21D95DF9C5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30000" y="6134100"/>
            <a:ext cx="5791200" cy="2133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 and </a:t>
            </a:r>
            <a:br>
              <a:rPr lang="en-US"/>
            </a:br>
            <a:r>
              <a:rPr lang="en-US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10181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218" y="2400300"/>
            <a:ext cx="7764982" cy="67056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077200" cy="67056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2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5323F4-71C2-944A-8BA0-0C7F1970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F2BF332-E2F7-E847-A838-B8438531D3F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74218" y="2247900"/>
            <a:ext cx="16604182" cy="6934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B637-5B23-40E9-9264-8491D677B62D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E33-BB79-4EC2-9A74-AD471A475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0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1C39E0-D19D-794B-85AA-DBD0A4D098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" y="0"/>
            <a:ext cx="18288000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571500"/>
            <a:ext cx="13489966" cy="1480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525068"/>
            <a:ext cx="15544800" cy="658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96551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9655174"/>
            <a:ext cx="1356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36A26F-251E-B74A-99C0-A6083576F5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0566" y="495300"/>
            <a:ext cx="3197834" cy="15344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8000" b="1" kern="1200">
          <a:solidFill>
            <a:srgbClr val="01214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BDE89CD-17B3-CA4E-9CEB-E8F56F2CA95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4218" y="647702"/>
            <a:ext cx="13327582" cy="152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313218"/>
            <a:ext cx="16002000" cy="6792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96551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9655174"/>
            <a:ext cx="1356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28EDD-2482-3247-8C11-BF82E89609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0" y="506184"/>
            <a:ext cx="3312134" cy="15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3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  <p:sldLayoutId id="2147483649" r:id="rId4"/>
    <p:sldLayoutId id="21474836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B089C-9E1A-3843-86B0-1D050416C0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4218" y="647702"/>
            <a:ext cx="13327582" cy="152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313218"/>
            <a:ext cx="16002000" cy="6792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96551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9655174"/>
            <a:ext cx="1356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28EDD-2482-3247-8C11-BF82E89609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0" y="506184"/>
            <a:ext cx="3312134" cy="15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5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rdm.ox.ac.uk/intranet/equality-diversity-and-inclusio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od.admin.ox.ac.uk/connecting-with-peopl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u.surveymonkey.com/r/WZHBVC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7A9E-2E9C-47DD-B47B-65121ABF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96" y="780979"/>
            <a:ext cx="9974932" cy="4063569"/>
          </a:xfrm>
        </p:spPr>
        <p:txBody>
          <a:bodyPr/>
          <a:lstStyle/>
          <a:p>
            <a:r>
              <a:rPr lang="en-US" sz="4800">
                <a:latin typeface="Segoe UI"/>
                <a:cs typeface="Segoe UI"/>
              </a:rPr>
              <a:t>Professional Services Careers Club: Networking Skills for Career Development </a:t>
            </a:r>
            <a:endParaRPr lang="en-US" sz="4800"/>
          </a:p>
          <a:p>
            <a:endParaRPr lang="en-US" sz="96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3AB6C-66C9-4A05-BB94-2796E000A9AA}"/>
              </a:ext>
            </a:extLst>
          </p:cNvPr>
          <p:cNvSpPr txBox="1"/>
          <p:nvPr/>
        </p:nvSpPr>
        <p:spPr>
          <a:xfrm>
            <a:off x="1070995" y="3327885"/>
            <a:ext cx="991447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 warm welcome! We’ll be starting shortly</a:t>
            </a:r>
          </a:p>
          <a:p>
            <a:endParaRPr lang="en-US" sz="4000" b="1">
              <a:solidFill>
                <a:schemeClr val="bg1"/>
              </a:solidFill>
            </a:endParaRPr>
          </a:p>
          <a:p>
            <a:r>
              <a:rPr lang="en-US" sz="4000">
                <a:solidFill>
                  <a:schemeClr val="bg1"/>
                </a:solidFill>
              </a:rPr>
              <a:t>Claire Hann and Sarah Lewis (POD)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0A8C2B-2158-9084-67F9-F5328C06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709" y="5138208"/>
            <a:ext cx="2533650" cy="2219325"/>
          </a:xfrm>
          <a:prstGeom prst="rect">
            <a:avLst/>
          </a:prstGeom>
        </p:spPr>
      </p:pic>
      <p:pic>
        <p:nvPicPr>
          <p:cNvPr id="5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4BC5ABEE-FB93-6975-1D2A-D882BCFC3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9083" y="5132917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2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EDA2802-47E6-54F8-5E74-859F7F70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286974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BC4CE35-2656-6037-601A-2A6BBF00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240524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B7F82C0-F1DB-F623-6E6D-8A4E7546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300903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B32F2C4-F762-88BF-8D45-4C963936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338701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53059"/>
              </p:ext>
            </p:extLst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453E8FB-884F-EB73-F060-A9561482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280973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981075"/>
              </p:ext>
            </p:extLst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E2692D4-981F-85FF-AF98-057870EA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160020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711954"/>
              </p:ext>
            </p:extLst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E21D8D1-F96C-54F0-5D8C-35B5423D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311001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879054"/>
              </p:ext>
            </p:extLst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3D2D97D-7487-7BD5-ED39-96B676F5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232696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29640" y="1105152"/>
            <a:ext cx="13705812" cy="1512168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Let’s reframe the concept of networking...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203959" y="3238345"/>
            <a:ext cx="14485219" cy="56436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tx2"/>
              </a:buClr>
            </a:pPr>
            <a:r>
              <a:rPr lang="en-GB" altLang="en-US" sz="4800">
                <a:solidFill>
                  <a:schemeClr val="tx2"/>
                </a:solidFill>
              </a:rPr>
              <a:t>It’s about talking to people/information seeking</a:t>
            </a:r>
          </a:p>
          <a:p>
            <a:pPr>
              <a:buClr>
                <a:schemeClr val="tx2"/>
              </a:buClr>
            </a:pPr>
            <a:r>
              <a:rPr lang="en-GB" altLang="en-US" sz="4800">
                <a:solidFill>
                  <a:schemeClr val="tx2"/>
                </a:solidFill>
              </a:rPr>
              <a:t>Building community - offer to help others - give and take</a:t>
            </a:r>
            <a:endParaRPr lang="en-GB" altLang="en-US" sz="4800">
              <a:solidFill>
                <a:schemeClr val="tx2"/>
              </a:solidFill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GB" altLang="en-US" sz="4800">
                <a:solidFill>
                  <a:schemeClr val="tx2"/>
                </a:solidFill>
              </a:rPr>
              <a:t>It’s about building relationships - not just building contacts</a:t>
            </a:r>
            <a:endParaRPr lang="en-GB" altLang="en-US" sz="4800">
              <a:solidFill>
                <a:schemeClr val="tx2"/>
              </a:solidFill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GB" altLang="en-US" sz="4800">
                <a:solidFill>
                  <a:schemeClr val="tx2"/>
                </a:solidFill>
              </a:rPr>
              <a:t>Ask open questions, listen rather than talk</a:t>
            </a:r>
            <a:endParaRPr lang="en-GB" altLang="en-US" sz="4800">
              <a:solidFill>
                <a:schemeClr val="tx2"/>
              </a:solidFill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GB" altLang="en-US" sz="4800">
                <a:solidFill>
                  <a:schemeClr val="tx2"/>
                </a:solidFill>
              </a:rPr>
              <a:t>It gets easier with practice</a:t>
            </a:r>
            <a:endParaRPr lang="en-GB" altLang="en-US" sz="480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853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29640" y="1105152"/>
            <a:ext cx="13705812" cy="1512168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Let’s reframe the concept of networking...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203959" y="3238345"/>
            <a:ext cx="14485219" cy="56436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GB" sz="4800">
                <a:solidFill>
                  <a:srgbClr val="363636"/>
                </a:solidFill>
                <a:ea typeface="+mn-lt"/>
                <a:cs typeface="+mn-lt"/>
              </a:rPr>
              <a:t>Another way of thinking about it: (from careershifters.org)</a:t>
            </a:r>
            <a:endParaRPr lang="en-GB" altLang="en-US" sz="4800">
              <a:solidFill>
                <a:srgbClr val="012046"/>
              </a:solidFill>
              <a:ea typeface="+mn-lt"/>
              <a:cs typeface="+mn-lt"/>
            </a:endParaRPr>
          </a:p>
          <a:p>
            <a:r>
              <a:rPr lang="en-GB" sz="4800">
                <a:solidFill>
                  <a:srgbClr val="363636"/>
                </a:solidFill>
                <a:ea typeface="+mn-lt"/>
                <a:cs typeface="+mn-lt"/>
              </a:rPr>
              <a:t>You don’t 'network'. You connect.</a:t>
            </a:r>
            <a:endParaRPr lang="en-GB" altLang="en-US" sz="4800">
              <a:solidFill>
                <a:schemeClr val="tx2"/>
              </a:solidFill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GB" sz="4800">
                <a:solidFill>
                  <a:srgbClr val="363636"/>
                </a:solidFill>
                <a:ea typeface="+mn-lt"/>
                <a:cs typeface="+mn-lt"/>
              </a:rPr>
              <a:t>You bring real humanity to the process.</a:t>
            </a:r>
            <a:endParaRPr lang="en-GB" sz="4800">
              <a:solidFill>
                <a:srgbClr val="363636"/>
              </a:solidFill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GB" sz="4800">
                <a:solidFill>
                  <a:srgbClr val="363636"/>
                </a:solidFill>
                <a:ea typeface="+mn-lt"/>
                <a:cs typeface="+mn-lt"/>
              </a:rPr>
              <a:t>Meet people. Ask questions. Share who you are. </a:t>
            </a:r>
            <a:endParaRPr lang="en-GB" sz="4800"/>
          </a:p>
          <a:p>
            <a:pPr>
              <a:buClr>
                <a:schemeClr val="tx2"/>
              </a:buClr>
            </a:pPr>
            <a:endParaRPr lang="en-GB">
              <a:solidFill>
                <a:srgbClr val="363636"/>
              </a:solidFill>
              <a:cs typeface="Calibri"/>
            </a:endParaRPr>
          </a:p>
          <a:p>
            <a:pPr>
              <a:buClr>
                <a:schemeClr val="tx2"/>
              </a:buClr>
            </a:pPr>
            <a:endParaRPr lang="en-GB" altLang="en-US" sz="48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3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BAB7149C-D6BB-EC2A-5262-67E572B95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576" y="178019"/>
            <a:ext cx="2339556" cy="2068363"/>
          </a:xfrm>
          <a:prstGeom prst="rect">
            <a:avLst/>
          </a:prstGeom>
        </p:spPr>
      </p:pic>
      <p:pic>
        <p:nvPicPr>
          <p:cNvPr id="5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339B1FFA-B53A-0E5A-44B5-5149C7757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7876" y="2243068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53DE45-5F6D-49CA-8B69-E054CA8AAC37}"/>
              </a:ext>
            </a:extLst>
          </p:cNvPr>
          <p:cNvSpPr txBox="1"/>
          <p:nvPr/>
        </p:nvSpPr>
        <p:spPr>
          <a:xfrm>
            <a:off x="905395" y="7737666"/>
            <a:ext cx="999058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Use the chat function for comments and questions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684CC-BAE8-4340-B8EC-E01935654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855" y="8796089"/>
            <a:ext cx="7680297" cy="68697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1CD98C2-B51A-4D6B-84D6-059BD95CE794}"/>
              </a:ext>
            </a:extLst>
          </p:cNvPr>
          <p:cNvSpPr/>
          <p:nvPr/>
        </p:nvSpPr>
        <p:spPr>
          <a:xfrm>
            <a:off x="1997967" y="8698743"/>
            <a:ext cx="958098" cy="952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F51141-317D-4B03-D2EA-C3997E88AC79}"/>
              </a:ext>
            </a:extLst>
          </p:cNvPr>
          <p:cNvSpPr txBox="1"/>
          <p:nvPr/>
        </p:nvSpPr>
        <p:spPr>
          <a:xfrm>
            <a:off x="807264" y="1505113"/>
            <a:ext cx="10109199" cy="62786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ea typeface="Calibri"/>
                <a:cs typeface="Calibri"/>
              </a:rPr>
              <a:t>Claire Hann – People and Organisational Development Consultant</a:t>
            </a:r>
          </a:p>
          <a:p>
            <a:endParaRPr lang="en-GB" sz="32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sz="3200" b="1">
                <a:solidFill>
                  <a:schemeClr val="bg1"/>
                </a:solidFill>
                <a:ea typeface="Calibri"/>
                <a:cs typeface="Calibri"/>
              </a:rPr>
              <a:t>Sarah Lewis – People and Organisational Development Advisor</a:t>
            </a:r>
          </a:p>
          <a:p>
            <a:endParaRPr lang="en-GB" sz="32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sz="3200" b="1">
                <a:solidFill>
                  <a:schemeClr val="bg1"/>
                </a:solidFill>
                <a:ea typeface="Calibri"/>
                <a:cs typeface="Calibri"/>
              </a:rPr>
              <a:t>Charlotte Smith - </a:t>
            </a:r>
            <a:r>
              <a:rPr lang="en-GB" sz="3200" b="1">
                <a:solidFill>
                  <a:schemeClr val="bg1"/>
                </a:solidFill>
                <a:ea typeface="+mn-lt"/>
                <a:cs typeface="+mn-lt"/>
              </a:rPr>
              <a:t>EDI and Strategic Projects Facilitator </a:t>
            </a:r>
            <a:r>
              <a:rPr lang="en-GB" sz="3200" b="1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Radcliffe Department of Medicine</a:t>
            </a:r>
            <a:endParaRPr lang="en-GB" sz="3200" b="1">
              <a:solidFill>
                <a:schemeClr val="bg1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32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sz="3200" b="1">
                <a:solidFill>
                  <a:schemeClr val="bg1"/>
                </a:solidFill>
                <a:ea typeface="Calibri"/>
                <a:cs typeface="Calibri"/>
              </a:rPr>
              <a:t>Hilary Coyne-Barr – People and Organisational Development Advisor and Oxford Coaching Network manager</a:t>
            </a: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5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DE360828-2838-4FB1-3872-D17F8519F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4968" y="4370616"/>
            <a:ext cx="2533650" cy="2219325"/>
          </a:xfrm>
          <a:prstGeom prst="rect">
            <a:avLst/>
          </a:prstGeom>
        </p:spPr>
      </p:pic>
      <p:pic>
        <p:nvPicPr>
          <p:cNvPr id="7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06886A9A-BA56-718C-0D2F-E270537E7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6841" y="2396825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66F48C-2AF9-466B-86F3-C88667CB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" y="436542"/>
            <a:ext cx="14084215" cy="1523998"/>
          </a:xfrm>
        </p:spPr>
        <p:txBody>
          <a:bodyPr>
            <a:normAutofit fontScale="90000"/>
          </a:bodyPr>
          <a:lstStyle/>
          <a:p>
            <a:pPr defTabSz="1371600" eaLnBrk="0" fontAlgn="base" hangingPunct="0">
              <a:spcAft>
                <a:spcPct val="0"/>
              </a:spcAft>
            </a:pPr>
            <a:br>
              <a:rPr lang="en-GB" altLang="en-US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bmk="">
                <a:latin typeface="Calibri (Headings)"/>
                <a:ea typeface="Times New Roman" panose="02020603050405020304" pitchFamily="18" charset="0"/>
                <a:cs typeface="Calibri"/>
              </a:rPr>
              <a:t>Think about your existing networks</a:t>
            </a:r>
            <a:br>
              <a:rPr lang="en-GB" altLang="en-US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A3E2B-C346-4E8B-92AE-3489AE210133}"/>
              </a:ext>
            </a:extLst>
          </p:cNvPr>
          <p:cNvSpPr txBox="1"/>
          <p:nvPr/>
        </p:nvSpPr>
        <p:spPr>
          <a:xfrm>
            <a:off x="7703840" y="4543335"/>
            <a:ext cx="2215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0">
                <a:solidFill>
                  <a:srgbClr val="F9E720"/>
                </a:solidFill>
              </a:rPr>
              <a:t>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2469A-D83F-4A8B-9AEC-D5E1208578AA}"/>
              </a:ext>
            </a:extLst>
          </p:cNvPr>
          <p:cNvSpPr txBox="1"/>
          <p:nvPr/>
        </p:nvSpPr>
        <p:spPr>
          <a:xfrm>
            <a:off x="11483824" y="5368936"/>
            <a:ext cx="668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Academic/Departmental Networks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97B4B-6040-456A-B16D-EDDCD28A41F3}"/>
              </a:ext>
            </a:extLst>
          </p:cNvPr>
          <p:cNvSpPr txBox="1"/>
          <p:nvPr/>
        </p:nvSpPr>
        <p:spPr>
          <a:xfrm>
            <a:off x="12299674" y="2934451"/>
            <a:ext cx="504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Employer/Work Networks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FA25E2-B898-440D-98B5-1B9B6D8F6B05}"/>
              </a:ext>
            </a:extLst>
          </p:cNvPr>
          <p:cNvSpPr txBox="1"/>
          <p:nvPr/>
        </p:nvSpPr>
        <p:spPr>
          <a:xfrm>
            <a:off x="746622" y="2940538"/>
            <a:ext cx="797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Personal Networks (family, friends, social)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F9E54B-ECBB-4506-AF7E-7926C0A0BC27}"/>
              </a:ext>
            </a:extLst>
          </p:cNvPr>
          <p:cNvSpPr txBox="1"/>
          <p:nvPr/>
        </p:nvSpPr>
        <p:spPr>
          <a:xfrm>
            <a:off x="359635" y="8103820"/>
            <a:ext cx="1267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Community Networks (volunteering, sports, religion, local activity)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036158-54BC-4DFD-959C-6A9F02128B68}"/>
              </a:ext>
            </a:extLst>
          </p:cNvPr>
          <p:cNvCxnSpPr/>
          <p:nvPr/>
        </p:nvCxnSpPr>
        <p:spPr>
          <a:xfrm flipV="1">
            <a:off x="9919190" y="3580782"/>
            <a:ext cx="2105130" cy="114051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F03D0E-8775-40EF-8B44-48373992E04F}"/>
              </a:ext>
            </a:extLst>
          </p:cNvPr>
          <p:cNvCxnSpPr>
            <a:cxnSpLocks/>
          </p:cNvCxnSpPr>
          <p:nvPr/>
        </p:nvCxnSpPr>
        <p:spPr>
          <a:xfrm>
            <a:off x="9458411" y="5927833"/>
            <a:ext cx="3699053" cy="36084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F71153-CBEB-4EFE-8164-F4789DF42334}"/>
              </a:ext>
            </a:extLst>
          </p:cNvPr>
          <p:cNvCxnSpPr>
            <a:cxnSpLocks/>
          </p:cNvCxnSpPr>
          <p:nvPr/>
        </p:nvCxnSpPr>
        <p:spPr>
          <a:xfrm flipH="1">
            <a:off x="6626266" y="5884701"/>
            <a:ext cx="1754486" cy="176957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2A9D9A-66E6-4BD9-8DB2-3AF5AB795A3A}"/>
              </a:ext>
            </a:extLst>
          </p:cNvPr>
          <p:cNvCxnSpPr>
            <a:cxnSpLocks/>
          </p:cNvCxnSpPr>
          <p:nvPr/>
        </p:nvCxnSpPr>
        <p:spPr>
          <a:xfrm flipH="1" flipV="1">
            <a:off x="5034700" y="4155196"/>
            <a:ext cx="2416132" cy="83306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6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247" y="775958"/>
            <a:ext cx="14005989" cy="1123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/>
              <a:t>Where does networking happen?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F6B19A-692E-422F-AE81-929E1F8FF69C}"/>
              </a:ext>
            </a:extLst>
          </p:cNvPr>
          <p:cNvGraphicFramePr>
            <a:graphicFrameLocks noGrp="1"/>
          </p:cNvGraphicFramePr>
          <p:nvPr/>
        </p:nvGraphicFramePr>
        <p:xfrm>
          <a:off x="3095328" y="2335188"/>
          <a:ext cx="12097345" cy="745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851">
                  <a:extLst>
                    <a:ext uri="{9D8B030D-6E8A-4147-A177-3AD203B41FA5}">
                      <a16:colId xmlns:a16="http://schemas.microsoft.com/office/drawing/2014/main" val="4198377221"/>
                    </a:ext>
                  </a:extLst>
                </a:gridCol>
                <a:gridCol w="4160990">
                  <a:extLst>
                    <a:ext uri="{9D8B030D-6E8A-4147-A177-3AD203B41FA5}">
                      <a16:colId xmlns:a16="http://schemas.microsoft.com/office/drawing/2014/main" val="2321601996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186953366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GB" sz="270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GB" sz="4200"/>
                    </a:p>
                    <a:p>
                      <a:pPr algn="ctr"/>
                      <a:r>
                        <a:rPr lang="en-GB" sz="4200"/>
                        <a:t>Formal</a:t>
                      </a:r>
                      <a:r>
                        <a:rPr lang="en-GB" sz="2700"/>
                        <a:t> </a:t>
                      </a:r>
                    </a:p>
                    <a:p>
                      <a:pPr algn="ctr"/>
                      <a:endParaRPr lang="en-GB" sz="270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GB" sz="4200"/>
                    </a:p>
                    <a:p>
                      <a:pPr algn="ctr"/>
                      <a:r>
                        <a:rPr lang="en-GB" sz="4200"/>
                        <a:t>Informal</a:t>
                      </a:r>
                    </a:p>
                    <a:p>
                      <a:pPr algn="ctr"/>
                      <a:endParaRPr lang="en-GB" sz="270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69109755"/>
                  </a:ext>
                </a:extLst>
              </a:tr>
              <a:tr h="2606040">
                <a:tc>
                  <a:txBody>
                    <a:bodyPr/>
                    <a:lstStyle/>
                    <a:p>
                      <a:pPr algn="ctr"/>
                      <a:r>
                        <a:rPr lang="en-GB" sz="4200" b="1"/>
                        <a:t>Face-to-face</a:t>
                      </a:r>
                      <a:endParaRPr lang="en-GB" sz="2700" b="1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endParaRPr lang="en-GB" sz="2700"/>
                    </a:p>
                    <a:p>
                      <a:endParaRPr lang="en-GB" sz="2700"/>
                    </a:p>
                    <a:p>
                      <a:endParaRPr lang="en-GB" sz="2700"/>
                    </a:p>
                    <a:p>
                      <a:endParaRPr lang="en-GB" sz="2700"/>
                    </a:p>
                    <a:p>
                      <a:endParaRPr lang="en-GB" sz="2700"/>
                    </a:p>
                    <a:p>
                      <a:endParaRPr lang="en-GB" sz="270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endParaRPr lang="en-GB" sz="270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33118682"/>
                  </a:ext>
                </a:extLst>
              </a:tr>
              <a:tr h="3017520">
                <a:tc>
                  <a:txBody>
                    <a:bodyPr/>
                    <a:lstStyle/>
                    <a:p>
                      <a:pPr algn="ctr"/>
                      <a:r>
                        <a:rPr lang="en-GB" sz="4200" b="1"/>
                        <a:t>Online</a:t>
                      </a:r>
                      <a:endParaRPr lang="en-GB" sz="2700" b="1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endParaRPr lang="en-GB" sz="2700"/>
                    </a:p>
                    <a:p>
                      <a:endParaRPr lang="en-GB" sz="2700"/>
                    </a:p>
                    <a:p>
                      <a:endParaRPr lang="en-GB" sz="2700"/>
                    </a:p>
                    <a:p>
                      <a:endParaRPr lang="en-GB" sz="2700"/>
                    </a:p>
                    <a:p>
                      <a:endParaRPr lang="en-GB" sz="2700"/>
                    </a:p>
                    <a:p>
                      <a:endParaRPr lang="en-GB" sz="2700"/>
                    </a:p>
                    <a:p>
                      <a:endParaRPr lang="en-GB" sz="270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endParaRPr lang="en-GB" sz="270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28898264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6049DFC-CB90-4897-9C7E-5B326D3EA05F}"/>
              </a:ext>
            </a:extLst>
          </p:cNvPr>
          <p:cNvSpPr/>
          <p:nvPr/>
        </p:nvSpPr>
        <p:spPr>
          <a:xfrm>
            <a:off x="3108285" y="2335188"/>
            <a:ext cx="3443427" cy="1836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8CC6A-EDAF-4BC8-9039-28975A749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6458">
            <a:off x="6453058" y="3902969"/>
            <a:ext cx="4134899" cy="290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222D8-20DC-445B-997C-716E7E3470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4758">
            <a:off x="10939313" y="3901488"/>
            <a:ext cx="3999557" cy="291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03073F17-FC78-4ED3-B33F-22F8B7E1F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639" y="7890526"/>
            <a:ext cx="3597606" cy="899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141E85-F3A8-40E2-80F6-69426DA936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752">
            <a:off x="10807268" y="6979470"/>
            <a:ext cx="3845345" cy="269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40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FE29-80A8-4A97-856F-055E8ABB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>
                <a:latin typeface="Calibri (Headings)"/>
              </a:rPr>
              <a:t>How </a:t>
            </a:r>
            <a:r>
              <a:rPr lang="en-GB" sz="6000">
                <a:latin typeface="Calibri (Headings)"/>
              </a:rPr>
              <a:t>do you reach out to your networks</a:t>
            </a:r>
            <a:r>
              <a:rPr lang="en-GB" sz="6000" b="1">
                <a:latin typeface="Calibri (Headings)"/>
              </a:rPr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A88E09-B5B3-47CC-BC1E-EF755F19B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4400"/>
              <a:t>As with friendships, approach professional networking with emotional intelligence </a:t>
            </a:r>
          </a:p>
          <a:p>
            <a:r>
              <a:rPr lang="en-GB" sz="4400"/>
              <a:t>Networking is about conversation and generosity </a:t>
            </a:r>
            <a:endParaRPr lang="en-GB" sz="440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B887A-D6ED-4F15-B7EC-F9C3E13E3AD9}"/>
              </a:ext>
            </a:extLst>
          </p:cNvPr>
          <p:cNvSpPr txBox="1"/>
          <p:nvPr/>
        </p:nvSpPr>
        <p:spPr>
          <a:xfrm>
            <a:off x="798911" y="6727676"/>
            <a:ext cx="15337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</a:rPr>
              <a:t>Preparation          Action         Follow-up</a:t>
            </a:r>
            <a:endParaRPr lang="en-GB" sz="6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3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3F5B-01C1-4987-A25C-E4320518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rgbClr val="FFFF00"/>
                </a:solidFill>
              </a:rPr>
              <a:t>Preparation  </a:t>
            </a:r>
            <a:r>
              <a:rPr lang="en-GB"/>
              <a:t>Introducing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B57E-6E91-4A2C-8F55-83D492D8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/>
              <a:t>Who am I – tailor it to resonate with them (</a:t>
            </a:r>
            <a:r>
              <a:rPr lang="en-GB" sz="4400" err="1"/>
              <a:t>eg</a:t>
            </a:r>
            <a:r>
              <a:rPr lang="en-GB" sz="4400"/>
              <a:t> common ground)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/>
              <a:t>A question – to start a conversation. Research it, and make it engaging.</a:t>
            </a:r>
            <a:endParaRPr lang="en-GB" sz="4400">
              <a:ea typeface="Calibri"/>
              <a:cs typeface="Calibri"/>
            </a:endParaRPr>
          </a:p>
          <a:p>
            <a:pPr marL="0" indent="0">
              <a:buNone/>
            </a:pPr>
            <a:endParaRPr lang="en-GB" sz="4400"/>
          </a:p>
          <a:p>
            <a:pPr marL="0" indent="0">
              <a:buNone/>
            </a:pPr>
            <a:r>
              <a:rPr lang="en-GB" sz="4400"/>
              <a:t>It's important to keep this brief. </a:t>
            </a:r>
            <a:endParaRPr lang="en-GB" sz="4400">
              <a:ea typeface="Calibri"/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9FCF-B3D3-4854-BA5D-47E58ADA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782" y="374986"/>
            <a:ext cx="13327582" cy="15239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00"/>
                </a:solidFill>
              </a:rPr>
              <a:t>Action</a:t>
            </a:r>
            <a:r>
              <a:rPr lang="en-GB"/>
              <a:t> Reaching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30627-CDE2-4DFF-B662-B89E1A1C6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782" y="2059405"/>
            <a:ext cx="16002000" cy="67926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3600" i="1">
              <a:cs typeface="Calibri"/>
            </a:endParaRP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 i="1"/>
              <a:t>I’m really interested in the work of the Central University / Division / Department etc. Would it be possible to have a brief chat on Teams, at a mutually convenient time please?</a:t>
            </a:r>
            <a:endParaRPr lang="en-GB" sz="3600" i="1">
              <a:cs typeface="Calibri"/>
            </a:endParaRPr>
          </a:p>
          <a:p>
            <a:pPr marL="0" indent="0">
              <a:buNone/>
            </a:pPr>
            <a:endParaRPr lang="en-GB" sz="3600" i="1"/>
          </a:p>
          <a:p>
            <a:pPr marL="0" indent="0">
              <a:buNone/>
            </a:pPr>
            <a:br>
              <a:rPr lang="en-GB" sz="3600"/>
            </a:br>
            <a:endParaRPr lang="en-GB" sz="3600"/>
          </a:p>
          <a:p>
            <a:pPr marL="0" indent="0">
              <a:buNone/>
            </a:pPr>
            <a:endParaRPr lang="en-GB" sz="3000"/>
          </a:p>
          <a:p>
            <a:endParaRPr lang="en-GB" sz="3000"/>
          </a:p>
        </p:txBody>
      </p:sp>
      <p:pic>
        <p:nvPicPr>
          <p:cNvPr id="5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8C1B125E-0E3B-4365-EEA0-2996E5BF2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407" y="221151"/>
            <a:ext cx="2317990" cy="2025231"/>
          </a:xfrm>
          <a:prstGeom prst="rect">
            <a:avLst/>
          </a:prstGeom>
        </p:spPr>
      </p:pic>
      <p:pic>
        <p:nvPicPr>
          <p:cNvPr id="7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05E9E2AF-2C4E-62BC-92AB-9867D308F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574" y="366823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0FC9-C076-4D22-9E94-F0E936E3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Action</a:t>
            </a:r>
            <a:r>
              <a:rPr lang="en-GB"/>
              <a:t> Reaching out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FED1EF-2C83-452B-AF01-1E34BFC4F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GB" sz="4400">
              <a:cs typeface="Calibri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GB" sz="4400">
              <a:cs typeface="Calibri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400"/>
              <a:t>What’s the best career advice you have ever received?</a:t>
            </a:r>
            <a:endParaRPr lang="en-GB" sz="4400">
              <a:cs typeface="Calibri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GB" sz="440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400"/>
              <a:t>What are the best parts/challenges of your job?</a:t>
            </a:r>
            <a:br>
              <a:rPr lang="en-GB" sz="4400"/>
            </a:br>
            <a:endParaRPr lang="en-GB" sz="4400">
              <a:cs typeface="Calibri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400"/>
              <a:t>Do you know anyone else I should talk to?</a:t>
            </a:r>
            <a:endParaRPr lang="en-GB" sz="4400"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99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% Of Business Is Following Up">
            <a:extLst>
              <a:ext uri="{FF2B5EF4-FFF2-40B4-BE49-F238E27FC236}">
                <a16:creationId xmlns:a16="http://schemas.microsoft.com/office/drawing/2014/main" id="{A2E30019-A090-4DFA-A144-6FFAB70A20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897" y="0"/>
            <a:ext cx="1387820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88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50A3EF-DDD3-4685-A35F-C9A725D4F5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08" y="1687116"/>
            <a:ext cx="7287260" cy="6535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6A090E-6F4D-4622-9B34-847C689D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64" y="3127276"/>
            <a:ext cx="6048672" cy="15239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Any questions?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95C39-EE76-4A9F-B1DF-088C0613B1C3}"/>
              </a:ext>
            </a:extLst>
          </p:cNvPr>
          <p:cNvSpPr txBox="1"/>
          <p:nvPr/>
        </p:nvSpPr>
        <p:spPr>
          <a:xfrm>
            <a:off x="9504040" y="907826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www.careers.ox.ac.uk</a:t>
            </a: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6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16BE9042-930A-E3DF-50B1-95EC832F6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9727" y="2269925"/>
            <a:ext cx="2533650" cy="2219325"/>
          </a:xfrm>
          <a:prstGeom prst="rect">
            <a:avLst/>
          </a:prstGeom>
        </p:spPr>
      </p:pic>
      <p:pic>
        <p:nvPicPr>
          <p:cNvPr id="8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6E711F9B-2ADA-46A1-B541-6CAB4A4F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6309" y="4636898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54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29640" y="1105152"/>
            <a:ext cx="13705812" cy="1512168"/>
          </a:xfrm>
        </p:spPr>
        <p:txBody>
          <a:bodyPr>
            <a:normAutofit/>
          </a:bodyPr>
          <a:lstStyle/>
          <a:p>
            <a:r>
              <a:rPr lang="en-GB" altLang="en-US"/>
              <a:t>Networks at Oxford</a:t>
            </a:r>
            <a:endParaRPr lang="en-GB" altLang="en-US">
              <a:cs typeface="Calibri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28792" y="2688012"/>
            <a:ext cx="15395385" cy="56436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tx2"/>
              </a:buClr>
            </a:pPr>
            <a:r>
              <a:rPr lang="en-GB" sz="4800">
                <a:solidFill>
                  <a:srgbClr val="444444"/>
                </a:solidFill>
                <a:ea typeface="+mn-lt"/>
                <a:cs typeface="+mn-lt"/>
              </a:rPr>
              <a:t>Networks at Oxford are a way to get to know people with a shared interest</a:t>
            </a:r>
            <a:endParaRPr lang="en-GB" sz="4800">
              <a:ea typeface="+mn-lt"/>
              <a:cs typeface="+mn-lt"/>
            </a:endParaRPr>
          </a:p>
          <a:p>
            <a:pPr>
              <a:buClr>
                <a:schemeClr val="tx2"/>
              </a:buClr>
            </a:pPr>
            <a:r>
              <a:rPr lang="en-GB" sz="4800">
                <a:ea typeface="+mn-lt"/>
                <a:cs typeface="+mn-lt"/>
                <a:hlinkClick r:id="rId3"/>
              </a:rPr>
              <a:t>Connecting with people | People and Organisational Development (ox.ac.uk)</a:t>
            </a:r>
            <a:endParaRPr lang="en-GB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GB" sz="4800">
                <a:solidFill>
                  <a:srgbClr val="000000"/>
                </a:solidFill>
                <a:ea typeface="Calibri"/>
                <a:cs typeface="Calibri"/>
              </a:rPr>
              <a:t>Coming soon: </a:t>
            </a:r>
            <a:r>
              <a:rPr lang="en-GB" sz="4800" b="1">
                <a:solidFill>
                  <a:srgbClr val="000000"/>
                </a:solidFill>
                <a:ea typeface="Calibri"/>
                <a:cs typeface="Calibri"/>
              </a:rPr>
              <a:t>Professional Networks toolkit</a:t>
            </a:r>
            <a:r>
              <a:rPr lang="en-GB" sz="4800">
                <a:solidFill>
                  <a:srgbClr val="000000"/>
                </a:solidFill>
                <a:ea typeface="Calibri"/>
                <a:cs typeface="Calibri"/>
              </a:rPr>
              <a:t>, </a:t>
            </a:r>
            <a:r>
              <a:rPr lang="en-GB" sz="480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practical tools and resources to support creating and sustaining professional networks that foster networking, collaboration, and knowledge sharing among their members.</a:t>
            </a:r>
            <a:endParaRPr lang="en-GB" sz="4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endParaRPr lang="en-GB" sz="48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3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F6ECC9EA-31DD-FCA2-1ACE-9DBC46821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5143" y="199585"/>
            <a:ext cx="2231726" cy="1982099"/>
          </a:xfrm>
          <a:prstGeom prst="rect">
            <a:avLst/>
          </a:prstGeom>
        </p:spPr>
      </p:pic>
      <p:pic>
        <p:nvPicPr>
          <p:cNvPr id="5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99379784-DA61-B827-083D-C358E9632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8875" y="345257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8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E487-AE41-4D30-E05D-097DFAA2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Networks at Oxford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33583-1595-039F-A781-F4D896334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800">
                <a:cs typeface="Calibri"/>
              </a:rPr>
              <a:t>The benefits of being part of a network at Oxford: 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 sz="4800">
              <a:cs typeface="Calibri"/>
            </a:endParaRPr>
          </a:p>
          <a:p>
            <a:r>
              <a:rPr lang="en-GB" sz="4800">
                <a:cs typeface="Calibri"/>
              </a:rPr>
              <a:t>Charlotte Smith (EDI network) </a:t>
            </a:r>
            <a:endParaRPr lang="en-GB">
              <a:ea typeface="Calibri"/>
              <a:cs typeface="Calibri"/>
            </a:endParaRPr>
          </a:p>
          <a:p>
            <a:endParaRPr lang="en-GB" sz="4800">
              <a:ea typeface="Calibri"/>
              <a:cs typeface="Calibri"/>
            </a:endParaRPr>
          </a:p>
          <a:p>
            <a:r>
              <a:rPr lang="en-GB" sz="4800">
                <a:cs typeface="Calibri"/>
              </a:rPr>
              <a:t>Hilary Coyne-Barr (coaching network)</a:t>
            </a:r>
            <a:endParaRPr lang="en-GB">
              <a:ea typeface="Calibri"/>
              <a:cs typeface="Calibri"/>
            </a:endParaRPr>
          </a:p>
        </p:txBody>
      </p:sp>
      <p:pic>
        <p:nvPicPr>
          <p:cNvPr id="5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13617738-812F-2D36-6418-12A269D68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407" y="221151"/>
            <a:ext cx="2231726" cy="1917401"/>
          </a:xfrm>
          <a:prstGeom prst="rect">
            <a:avLst/>
          </a:prstGeom>
        </p:spPr>
      </p:pic>
      <p:pic>
        <p:nvPicPr>
          <p:cNvPr id="7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8F870A90-5E4F-89D3-7CAD-4F54E4C7A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4140" y="2048974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1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7E1A3-C9C5-E5F2-5507-D8D0B062EF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81" y="5648864"/>
            <a:ext cx="6346566" cy="423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D66702-9C49-8716-7332-EA5D639DD1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93" y="2143742"/>
            <a:ext cx="6346566" cy="3296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ECE982-2FD5-DC64-B855-4AA1B5D45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724" y="3020362"/>
            <a:ext cx="5257004" cy="5257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022F0E-D59A-7376-FE9B-177F5E31D1C1}"/>
              </a:ext>
            </a:extLst>
          </p:cNvPr>
          <p:cNvSpPr txBox="1"/>
          <p:nvPr/>
        </p:nvSpPr>
        <p:spPr>
          <a:xfrm>
            <a:off x="13603247" y="3447812"/>
            <a:ext cx="3818072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Which picture best describes how you currently feel about networking?</a:t>
            </a:r>
          </a:p>
          <a:p>
            <a:endParaRPr lang="en-GB" sz="40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sz="4000" b="1">
                <a:solidFill>
                  <a:schemeClr val="bg1"/>
                </a:solidFill>
                <a:ea typeface="Calibri"/>
                <a:cs typeface="Calibri"/>
              </a:rPr>
              <a:t>Answer in the poll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9F8FA1-2EC9-5909-10AD-FED93E359419}"/>
              </a:ext>
            </a:extLst>
          </p:cNvPr>
          <p:cNvSpPr txBox="1">
            <a:spLocks/>
          </p:cNvSpPr>
          <p:nvPr/>
        </p:nvSpPr>
        <p:spPr>
          <a:xfrm>
            <a:off x="847193" y="513417"/>
            <a:ext cx="13327063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Calibri" panose="020F0502020204030204" pitchFamily="34" charset="0"/>
              </a:rPr>
              <a:t>How comfortable are you with networking?</a:t>
            </a:r>
            <a:endParaRPr lang="en-GB" sz="5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7C02B-4DC5-3715-8DBA-4A8B0DC4BE1E}"/>
              </a:ext>
            </a:extLst>
          </p:cNvPr>
          <p:cNvSpPr txBox="1"/>
          <p:nvPr/>
        </p:nvSpPr>
        <p:spPr>
          <a:xfrm>
            <a:off x="6561667" y="2201334"/>
            <a:ext cx="499534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b="1">
                <a:ea typeface="Calibri"/>
                <a:cs typeface="Calibri"/>
              </a:rPr>
              <a:t>A</a:t>
            </a:r>
            <a:endParaRPr lang="en-GB" sz="32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34D7D-4FD7-3C22-4F09-AFE68F9505AE}"/>
              </a:ext>
            </a:extLst>
          </p:cNvPr>
          <p:cNvSpPr txBox="1"/>
          <p:nvPr/>
        </p:nvSpPr>
        <p:spPr>
          <a:xfrm>
            <a:off x="6561666" y="5863167"/>
            <a:ext cx="499534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b="1">
                <a:ea typeface="Calibri"/>
                <a:cs typeface="Calibri"/>
              </a:rPr>
              <a:t>B</a:t>
            </a:r>
            <a:endParaRPr lang="en-GB" sz="32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7C3E7-673F-EAEC-351A-B3C61B3BBC00}"/>
              </a:ext>
            </a:extLst>
          </p:cNvPr>
          <p:cNvSpPr txBox="1"/>
          <p:nvPr/>
        </p:nvSpPr>
        <p:spPr>
          <a:xfrm>
            <a:off x="12128500" y="3090334"/>
            <a:ext cx="499534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b="1">
                <a:ea typeface="Calibri"/>
                <a:cs typeface="Calibri"/>
              </a:rPr>
              <a:t>C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26729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50A3EF-DDD3-4685-A35F-C9A725D4F5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08" y="1687116"/>
            <a:ext cx="7287260" cy="6535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6A090E-6F4D-4622-9B34-847C689D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64" y="3127276"/>
            <a:ext cx="6048672" cy="1523998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Any questions?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95C39-EE76-4A9F-B1DF-088C0613B1C3}"/>
              </a:ext>
            </a:extLst>
          </p:cNvPr>
          <p:cNvSpPr txBox="1"/>
          <p:nvPr/>
        </p:nvSpPr>
        <p:spPr>
          <a:xfrm>
            <a:off x="9504040" y="907826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www.careers.ox.ac.uk</a:t>
            </a: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6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CB4E5DC8-56BE-35FA-1D96-B377526E0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5671" y="350548"/>
            <a:ext cx="2533650" cy="2219325"/>
          </a:xfrm>
          <a:prstGeom prst="rect">
            <a:avLst/>
          </a:prstGeom>
        </p:spPr>
      </p:pic>
      <p:pic>
        <p:nvPicPr>
          <p:cNvPr id="8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892C02E6-3589-CE1F-13F8-C58595D9B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6064" y="2243068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80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2B3D-B251-2295-CEB9-B8F9D6DF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ea typeface="Calibri"/>
                <a:cs typeface="Calibri"/>
              </a:rPr>
              <a:t>Thank you, one key takeaway and feedback: 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922B1-87C5-F3C7-B9BD-6C4AA064B061}"/>
              </a:ext>
            </a:extLst>
          </p:cNvPr>
          <p:cNvSpPr txBox="1"/>
          <p:nvPr/>
        </p:nvSpPr>
        <p:spPr>
          <a:xfrm>
            <a:off x="1079500" y="3111499"/>
            <a:ext cx="122893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Evaluation Survey (surveymonkey.com)</a:t>
            </a:r>
            <a:endParaRPr lang="en-US" sz="360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90FBC896-8EF3-6227-B828-DDCC1012F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134" y="4516966"/>
            <a:ext cx="4068233" cy="4068233"/>
          </a:xfrm>
          <a:prstGeom prst="rect">
            <a:avLst/>
          </a:prstGeom>
        </p:spPr>
      </p:pic>
      <p:pic>
        <p:nvPicPr>
          <p:cNvPr id="6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C72836AF-AF24-C343-5A8E-A4F585B3E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8338" y="477548"/>
            <a:ext cx="2237317" cy="1647825"/>
          </a:xfrm>
          <a:prstGeom prst="rect">
            <a:avLst/>
          </a:prstGeom>
        </p:spPr>
      </p:pic>
      <p:pic>
        <p:nvPicPr>
          <p:cNvPr id="8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0DDF75DF-03D9-5688-40ED-0E48DCCB9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6064" y="2243068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6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CB41-86DF-4367-9AF6-C30B47EA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13" y="1347469"/>
            <a:ext cx="13327582" cy="1523998"/>
          </a:xfrm>
        </p:spPr>
        <p:txBody>
          <a:bodyPr>
            <a:noAutofit/>
          </a:bodyPr>
          <a:lstStyle/>
          <a:p>
            <a:r>
              <a:rPr lang="en-GB"/>
              <a:t>What words come to mind when someone mentions networking?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DC4C-3508-4B47-BFD4-01A0F09F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13" y="4616864"/>
            <a:ext cx="14944564" cy="6792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/>
              <a:t>Feel free to post one or two words in the poll, to form a word cloud.</a:t>
            </a:r>
          </a:p>
          <a:p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1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5B79-F391-6618-88DB-05D995DF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842F-6A31-9A24-5528-1B577ED07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260" y="3019646"/>
            <a:ext cx="16002000" cy="53207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indent="-914400">
              <a:buAutoNum type="arabicPeriod"/>
            </a:pPr>
            <a:r>
              <a:rPr lang="en-GB" sz="4800"/>
              <a:t>What is (ethical) networking?</a:t>
            </a:r>
            <a:endParaRPr lang="en-US"/>
          </a:p>
          <a:p>
            <a:pPr marL="914400" indent="-914400">
              <a:buFont typeface="+mj-lt"/>
              <a:buAutoNum type="arabicPeriod"/>
            </a:pPr>
            <a:r>
              <a:rPr lang="en-GB" sz="4800"/>
              <a:t>Common myths about networking</a:t>
            </a:r>
            <a:endParaRPr lang="en-GB" sz="4800">
              <a:cs typeface="Calibri"/>
            </a:endParaRPr>
          </a:p>
          <a:p>
            <a:pPr marL="914400" indent="-914400">
              <a:buFont typeface="+mj-lt"/>
              <a:buAutoNum type="arabicPeriod"/>
            </a:pPr>
            <a:r>
              <a:rPr lang="en-GB" sz="4800"/>
              <a:t>Your networks</a:t>
            </a:r>
            <a:endParaRPr lang="en-GB" sz="4800"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GB" sz="4800">
                <a:cs typeface="Calibri"/>
              </a:rPr>
              <a:t>How to connect with your networks</a:t>
            </a:r>
            <a:endParaRPr lang="en-GB" sz="4800"/>
          </a:p>
          <a:p>
            <a:pPr marL="914400" indent="-914400">
              <a:buAutoNum type="arabicPeriod"/>
            </a:pPr>
            <a:r>
              <a:rPr lang="en-GB" sz="4800"/>
              <a:t>Networks at Oxford</a:t>
            </a:r>
            <a:endParaRPr lang="en-GB" sz="4800">
              <a:ea typeface="Calibri"/>
              <a:cs typeface="Calibri"/>
            </a:endParaRPr>
          </a:p>
        </p:txBody>
      </p:sp>
      <p:pic>
        <p:nvPicPr>
          <p:cNvPr id="5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5B333A2B-0CEF-FA15-9343-DBA89E3F4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011" y="328981"/>
            <a:ext cx="2533650" cy="2219325"/>
          </a:xfrm>
          <a:prstGeom prst="rect">
            <a:avLst/>
          </a:prstGeom>
        </p:spPr>
      </p:pic>
      <p:pic>
        <p:nvPicPr>
          <p:cNvPr id="7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6C49F444-592F-253B-AECB-AED9C1A2A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064" y="323690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38460" y="772388"/>
            <a:ext cx="12405863" cy="17184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What is (ethical) networking?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51111" y="3177581"/>
            <a:ext cx="14473899" cy="60486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en-US" sz="3600">
                <a:solidFill>
                  <a:schemeClr val="tx2"/>
                </a:solidFill>
                <a:cs typeface="Arial"/>
              </a:rPr>
              <a:t>Networking is the art of building reciprocal relationships that help individuals and the community as a whole to achieve their goals. </a:t>
            </a:r>
            <a:br>
              <a:rPr lang="en-GB" altLang="en-US" sz="3600">
                <a:cs typeface="Arial" charset="0"/>
              </a:rPr>
            </a:br>
            <a:r>
              <a:rPr lang="en-GB" altLang="en-US" sz="3600" i="1">
                <a:solidFill>
                  <a:schemeClr val="tx2"/>
                </a:solidFill>
                <a:cs typeface="Arial"/>
              </a:rPr>
              <a:t>Brilliant Networking</a:t>
            </a:r>
            <a:r>
              <a:rPr lang="en-GB" altLang="en-US" sz="3600">
                <a:solidFill>
                  <a:schemeClr val="tx2"/>
                </a:solidFill>
                <a:cs typeface="Arial"/>
              </a:rPr>
              <a:t>, Steven D’Souza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GB" altLang="en-US" sz="3600">
              <a:solidFill>
                <a:schemeClr val="tx2"/>
              </a:solidFill>
              <a:cs typeface="Arial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3600">
                <a:solidFill>
                  <a:schemeClr val="tx2"/>
                </a:solidFill>
              </a:rPr>
              <a:t>The action or process of interacting with others to exchange information and develop professional or social contacts.</a:t>
            </a:r>
            <a:br>
              <a:rPr lang="en-GB" sz="3600">
                <a:solidFill>
                  <a:schemeClr val="tx2"/>
                </a:solidFill>
              </a:rPr>
            </a:br>
            <a:r>
              <a:rPr lang="en-GB" sz="3600">
                <a:solidFill>
                  <a:schemeClr val="tx2"/>
                </a:solidFill>
              </a:rPr>
              <a:t>O</a:t>
            </a:r>
            <a:r>
              <a:rPr lang="en-GB" altLang="en-US" sz="3600" i="1">
                <a:solidFill>
                  <a:schemeClr val="tx2"/>
                </a:solidFill>
              </a:rPr>
              <a:t>xford Dictionaries Online</a:t>
            </a:r>
            <a:endParaRPr lang="en-GB" altLang="en-US" sz="3600" i="1">
              <a:solidFill>
                <a:schemeClr val="tx2"/>
              </a:solidFill>
              <a:cs typeface="Calibri"/>
            </a:endParaRPr>
          </a:p>
          <a:p>
            <a:pPr>
              <a:buClr>
                <a:srgbClr val="012046"/>
              </a:buClr>
              <a:buFont typeface="Wingdings" pitchFamily="2" charset="2"/>
              <a:buChar char="§"/>
            </a:pPr>
            <a:endParaRPr lang="en-GB" altLang="en-US" sz="3600" i="1">
              <a:solidFill>
                <a:schemeClr val="tx2"/>
              </a:solidFill>
              <a:cs typeface="Calibri"/>
            </a:endParaRPr>
          </a:p>
          <a:p>
            <a:pPr>
              <a:buClr>
                <a:srgbClr val="012046"/>
              </a:buClr>
              <a:buFont typeface="Wingdings" pitchFamily="2" charset="2"/>
              <a:buChar char="§"/>
            </a:pPr>
            <a:r>
              <a:rPr lang="en-GB" sz="3600">
                <a:solidFill>
                  <a:schemeClr val="tx2"/>
                </a:solidFill>
                <a:cs typeface="Calibri"/>
              </a:rPr>
              <a:t>Networking is simply people helping people – The Squiggly Career (Tupper and Ellis 2020)</a:t>
            </a:r>
            <a:endParaRPr lang="en-GB" altLang="en-US" sz="3600" i="1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en-GB" altLang="en-US">
              <a:cs typeface="Calibri"/>
            </a:endParaRPr>
          </a:p>
        </p:txBody>
      </p:sp>
      <p:pic>
        <p:nvPicPr>
          <p:cNvPr id="3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C34CD2C3-9CA0-EA99-C8BD-9134B1D0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860" y="2399321"/>
            <a:ext cx="2533650" cy="2219325"/>
          </a:xfrm>
          <a:prstGeom prst="rect">
            <a:avLst/>
          </a:prstGeom>
        </p:spPr>
      </p:pic>
      <p:pic>
        <p:nvPicPr>
          <p:cNvPr id="5" name="Picture 5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90A09871-F179-CA6A-A294-6769E885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0762" y="4378106"/>
            <a:ext cx="2781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7C57C66F-749C-A94A-927E-0E13CAFF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300839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68714"/>
              </p:ext>
            </p:extLst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9694A46-C29A-56EE-4F3E-75BC7155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35027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686470A-DFC0-4E5B-B395-AF65A476E0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3902" y="1296162"/>
          <a:ext cx="10972800" cy="76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39D9A85-2B4F-EEFC-F1C0-4DC6F892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63" y="1882996"/>
            <a:ext cx="4421223" cy="6901775"/>
          </a:xfrm>
        </p:spPr>
        <p:txBody>
          <a:bodyPr>
            <a:normAutofit/>
          </a:bodyPr>
          <a:lstStyle/>
          <a:p>
            <a:r>
              <a:rPr lang="en-US" sz="6600"/>
              <a:t>Common myths</a:t>
            </a:r>
          </a:p>
        </p:txBody>
      </p:sp>
    </p:spTree>
    <p:extLst>
      <p:ext uri="{BB962C8B-B14F-4D97-AF65-F5344CB8AC3E}">
        <p14:creationId xmlns:p14="http://schemas.microsoft.com/office/powerpoint/2010/main" val="13069657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: White Background">
  <a:themeElements>
    <a:clrScheme name="Custom 1">
      <a:dk1>
        <a:srgbClr val="000000"/>
      </a:dk1>
      <a:lt1>
        <a:srgbClr val="FFFFFF"/>
      </a:lt1>
      <a:dk2>
        <a:srgbClr val="012046"/>
      </a:dk2>
      <a:lt2>
        <a:srgbClr val="EEECE1"/>
      </a:lt2>
      <a:accent1>
        <a:srgbClr val="2D7CB4"/>
      </a:accent1>
      <a:accent2>
        <a:srgbClr val="DDE0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2020-Careers-Service-Presentation" id="{6089BCF5-0D2D-6347-996A-B04987D3797F}" vid="{4C6AD875-D405-1747-87B4-47B461AE51ED}"/>
    </a:ext>
  </a:extLst>
</a:theme>
</file>

<file path=ppt/theme/theme2.xml><?xml version="1.0" encoding="utf-8"?>
<a:theme xmlns:a="http://schemas.openxmlformats.org/drawingml/2006/main" name="Theme 2: Navy Background">
  <a:themeElements>
    <a:clrScheme name="Custom 1">
      <a:dk1>
        <a:srgbClr val="000000"/>
      </a:dk1>
      <a:lt1>
        <a:srgbClr val="FFFFFF"/>
      </a:lt1>
      <a:dk2>
        <a:srgbClr val="012046"/>
      </a:dk2>
      <a:lt2>
        <a:srgbClr val="EEECE1"/>
      </a:lt2>
      <a:accent1>
        <a:srgbClr val="2D7CB4"/>
      </a:accent1>
      <a:accent2>
        <a:srgbClr val="DDE0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2020-Careers-Service-Presentation" id="{6089BCF5-0D2D-6347-996A-B04987D3797F}" vid="{B186539C-911A-1A43-802D-697E4C2551B3}"/>
    </a:ext>
  </a:extLst>
</a:theme>
</file>

<file path=ppt/theme/theme3.xml><?xml version="1.0" encoding="utf-8"?>
<a:theme xmlns:a="http://schemas.openxmlformats.org/drawingml/2006/main" name="Theme 3: Sky blue">
  <a:themeElements>
    <a:clrScheme name="Custom 1">
      <a:dk1>
        <a:srgbClr val="000000"/>
      </a:dk1>
      <a:lt1>
        <a:srgbClr val="FFFFFF"/>
      </a:lt1>
      <a:dk2>
        <a:srgbClr val="012046"/>
      </a:dk2>
      <a:lt2>
        <a:srgbClr val="EEECE1"/>
      </a:lt2>
      <a:accent1>
        <a:srgbClr val="2D7CB4"/>
      </a:accent1>
      <a:accent2>
        <a:srgbClr val="DDE0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2020-Careers-Service-Presentation" id="{6089BCF5-0D2D-6347-996A-B04987D3797F}" vid="{CFE30BCC-9D7F-9049-B5B3-D0833E0E46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3f8520-53ad-4b25-b42e-aae63669183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E71C4FCE174E499AFED457A1BD97B4" ma:contentTypeVersion="14" ma:contentTypeDescription="Create a new document." ma:contentTypeScope="" ma:versionID="5b21d6d2c9514e5cf01456ffd3eb5051">
  <xsd:schema xmlns:xsd="http://www.w3.org/2001/XMLSchema" xmlns:xs="http://www.w3.org/2001/XMLSchema" xmlns:p="http://schemas.microsoft.com/office/2006/metadata/properties" xmlns:ns2="603f8520-53ad-4b25-b42e-aae636691838" xmlns:ns3="89741e18-f247-4b19-b59f-4445e2a880dc" targetNamespace="http://schemas.microsoft.com/office/2006/metadata/properties" ma:root="true" ma:fieldsID="900e4ca4a86c6d4b47443792ba57e273" ns2:_="" ns3:_="">
    <xsd:import namespace="603f8520-53ad-4b25-b42e-aae636691838"/>
    <xsd:import namespace="89741e18-f247-4b19-b59f-4445e2a880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8520-53ad-4b25-b42e-aae636691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41e18-f247-4b19-b59f-4445e2a880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C58AE9-92ED-4503-BBC2-082D8FE7D8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CF12ED-BD62-4047-9425-F127FC84B778}">
  <ds:schemaRefs>
    <ds:schemaRef ds:uri="http://purl.org/dc/terms/"/>
    <ds:schemaRef ds:uri="http://www.w3.org/XML/1998/namespace"/>
    <ds:schemaRef ds:uri="http://purl.org/dc/dcmitype/"/>
    <ds:schemaRef ds:uri="603f8520-53ad-4b25-b42e-aae636691838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9741e18-f247-4b19-b59f-4445e2a880d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BBA0A68-650F-4B50-AEE8-040849D1AA00}">
  <ds:schemaRefs>
    <ds:schemaRef ds:uri="603f8520-53ad-4b25-b42e-aae636691838"/>
    <ds:schemaRef ds:uri="89741e18-f247-4b19-b59f-4445e2a880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 1: White Background</Template>
  <TotalTime>2</TotalTime>
  <Words>829</Words>
  <Application>Microsoft Office PowerPoint</Application>
  <PresentationFormat>Custom</PresentationFormat>
  <Paragraphs>206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Calibri</vt:lpstr>
      <vt:lpstr>Arial</vt:lpstr>
      <vt:lpstr>Calibri (Headings)</vt:lpstr>
      <vt:lpstr>Century Gothic</vt:lpstr>
      <vt:lpstr>Times New Roman</vt:lpstr>
      <vt:lpstr>Wingdings</vt:lpstr>
      <vt:lpstr>Tahoma</vt:lpstr>
      <vt:lpstr>Segoe UI</vt:lpstr>
      <vt:lpstr>Theme 1: White Background</vt:lpstr>
      <vt:lpstr>Theme 2: Navy Background</vt:lpstr>
      <vt:lpstr>Theme 3: Sky blue</vt:lpstr>
      <vt:lpstr>Professional Services Careers Club: Networking Skills for Career Development  </vt:lpstr>
      <vt:lpstr>PowerPoint Presentation</vt:lpstr>
      <vt:lpstr>PowerPoint Presentation</vt:lpstr>
      <vt:lpstr>What words come to mind when someone mentions networking?</vt:lpstr>
      <vt:lpstr>Outline</vt:lpstr>
      <vt:lpstr>What is (ethical) networking?</vt:lpstr>
      <vt:lpstr>Common myths</vt:lpstr>
      <vt:lpstr>Common myths</vt:lpstr>
      <vt:lpstr>Common myths</vt:lpstr>
      <vt:lpstr>Common myths</vt:lpstr>
      <vt:lpstr>Common myths</vt:lpstr>
      <vt:lpstr>Common myths</vt:lpstr>
      <vt:lpstr>Common myths</vt:lpstr>
      <vt:lpstr>Common myths</vt:lpstr>
      <vt:lpstr>Common myths</vt:lpstr>
      <vt:lpstr>Common myths</vt:lpstr>
      <vt:lpstr>Common myths</vt:lpstr>
      <vt:lpstr>Let’s reframe the concept of networking...</vt:lpstr>
      <vt:lpstr>Let’s reframe the concept of networking...</vt:lpstr>
      <vt:lpstr> Think about your existing networks </vt:lpstr>
      <vt:lpstr>PowerPoint Presentation</vt:lpstr>
      <vt:lpstr>How do you reach out to your networks?</vt:lpstr>
      <vt:lpstr>Preparation  Introducing yourself</vt:lpstr>
      <vt:lpstr>Action Reaching out</vt:lpstr>
      <vt:lpstr>Action Reaching out</vt:lpstr>
      <vt:lpstr>PowerPoint Presentation</vt:lpstr>
      <vt:lpstr>Any questions?</vt:lpstr>
      <vt:lpstr>Networks at Oxford</vt:lpstr>
      <vt:lpstr>Networks at Oxford</vt:lpstr>
      <vt:lpstr>Any questions?</vt:lpstr>
      <vt:lpstr>Thank you, one key takeaway and feedback: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Example #1</dc:title>
  <dc:creator>Microsoft Office User</dc:creator>
  <cp:lastModifiedBy>Ashley Smith</cp:lastModifiedBy>
  <cp:revision>6</cp:revision>
  <dcterms:created xsi:type="dcterms:W3CDTF">2020-07-09T11:25:19Z</dcterms:created>
  <dcterms:modified xsi:type="dcterms:W3CDTF">2023-07-19T14:20:52Z</dcterms:modified>
  <dc:identifier>DAEApxAVon8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0x01010064E71C4FCE174E499AFED457A1BD97B4</vt:lpwstr>
  </property>
  <property fmtid="{D5CDD505-2E9C-101B-9397-08002B2CF9AE}" pid="3" name="MediaServiceImageTags">
    <vt:lpwstr/>
  </property>
</Properties>
</file>